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86" d="100"/>
          <a:sy n="86" d="100"/>
        </p:scale>
        <p:origin x="252" y="3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5/8/2024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07:43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2783 5792 9215 0,'3'2'816'0,"-3"-2"-656"0,0 0-160 0,0 0 0 0,0 0 1504 0,0 0 272 0,0-2 48 0,-3 2 16 0,6 0 1040 0,-3 0 192 0,0 0 64 0,4 0 0 0,-2 0-912 0,2 0-176 0,0 0-48 0,-4 0 0 0,0 0-528 0,0 0-128 0,0 0 0 0,0 0-16 0,0 0-688 0,26 60-128 0,-26-60-16 0,0 0-16 0,13 53-240 0,-13-53-48 0,10 43-16 0,-10-43 0 0,9 54-32 0,-3-20 0 0,-1 6 0 0,3-1 0 0,-3 0-144 0,1 3 128 0,0-6-128 0,1-1 128 0,-5-1-128 0,2 0 0 0,-4-34 0 0,9 53 0 0,-9-53 0 0,4 37 0 0,-4-37 0 0,2 32 0 16,-2-19 0-16,0-13-144 0,0 0 144 0,0 0-208 0,4 40-80 16,-4-33-16-16,0-1 0 0,0-2 0 15,0 1-304-15,0-3-64 0,0 0-16 0,0 4 0 16,0-6-368-16,-4 1-80 0,4 1-16 0,0-2 0 16,-2 0-1104-16,2 0-240 0,0-3-32 0,0-1-10080 15</inkml:trace>
  <inkml:trace contextRef="#ctx0" brushRef="#br0" timeOffset="417.06">3046 5653 10127 0,'0'3'448'0,"0"-3"96"0,4 0-544 0,-4 2 0 0,0 2 0 0,1-4 0 15,3 2 1984-15,-4 2 304 0,0-4 48 0,0 0 16 16,0 0 512-16,13 58 96 0,-13-58 32 0,12 47 0 16,-12-47-912-16,9 62-176 0,-9-62-48 0,6 62 0 0,-3-23-560 0,1 5-112 15,-2 3-32-15,2 3 0 0,-2 1-512 0,0-8-128 16,3 1 0-16,-3-5-16 0,2-1-176 0,0-4-48 16,-4-34 0-16,9 54 0 0,-9-54-272 0,0 0 0 15,15 56 0-15,-15-56 0 0,0 0-144 0,0 0-96 16,0 0-16-16,15 47 0 15,-15-41-352-15,0-6-80 0,0 4-16 0,-4-2-17280 16</inkml:trace>
  <inkml:trace contextRef="#ctx0" brushRef="#br0" timeOffset="751.82">2644 6374 23039 0,'-2'10'1024'0,"2"-5"192"0,0 3-960 0,0-2-256 0,0-5 0 0,0 1 0 16,0 4 3056-16,4 3 560 0,-4-9 112 0,0 0 32 15,0 0-1760-15,58 62-336 0,-58-62-80 0,0 0-16 16,82 62-768-16,-82-62-160 0,0 0-16 0,87 53-16 16,-87-53-352-16,0 0-64 0,100 39 0 0,-100-39-16 15,0 0-176-15,88 19 0 0,-88-19 0 0,0 0 0 16,0 0 0-16,84 6 0 0,-84-6 0 0,0 0 0 15,0 0 0-15,0 0-144 0,0 0 144 0,64-21 0 16,-60 14-192-16,2 1 192 0,-1-7-192 0,3 2 192 16,-2 1-192-16,-5 1 192 0,3-4-192 0,0 1 192 15,2 3-208-15,-3-8 64 0,3 0 16 0,-2-2 0 0,1-1-144 16,5-7-32-16,-1 1 0 0,-3-2 0 0,7-6-80 0,2-2 0 16,-6 3-16-16,6-1 0 15,0 0-576-15,0 0-112 0</inkml:trace>
  <inkml:trace contextRef="#ctx0" brushRef="#br0" timeOffset="1470.34">2074 4860 24879 0,'0'0'2208'0,"-4"0"-1760"0,4 5-448 0,0-5 0 0,0 4 2048 0,0 2 320 0,0 3 64 0,4 2 0 0,-4 12-688 0,2 1-144 0,6 8-16 0,-3 4-16 0,1 2-832 0,3-5-160 0,-3 5-48 0,1-2 0 0,3-1-208 0,-10-35-64 0,15 66 0 0,-15-66 0 0,19 57-112 0,-19-57-16 0,0 0-128 0,18 56 192 0,-18-56-192 0,0 0 0 0,0 0 0 0,0 0 0 0,0 0 0 0,0 0-128 0,0 0-16 0,0 0 0 0,16-24-304 0,-16-1-64 0,0 3-16 0,0-7 0 0,5-4-1024 0,-5-5-208 0,4-2-32 0,-2 1-16 16,2-4 176-16,-1 1 32 0,3 5 16 0,-4 1 0 0,2 2 1248 0,-1 6 336 0,3 7 0 0,-2 3-144 15,-4 8 1792-15,5 1 352 0,-5 3 80 0,4 6 16 16,-4 2-496-16,0 2-80 0,2 0-32 0,2 3 0 16,0 6-832-16,-4-13-160 0,0 0-48 0,0 0 0 15,30 59-192-15,-30-59-32 0,0 0-16 0,28 71 0 16,-28-71-208-16,24 53 144 0,-24-53-144 0,25 56 128 15,-25-56-128-15,22 58 0 0,-22-58 0 0,0 0 0 16,34 64 0-16,-34-64-176 0,0 0 16 0,0 0 0 16,45 66-192-16,-45-66-32 0,0 0-16 0,0 0 0 15,0 0-128-15,0 0-32 0,85 39 0 0,-85-39 0 16,0 0-1216-16,0 0-240 0,67-15-48 0</inkml:trace>
  <inkml:trace contextRef="#ctx0" brushRef="#br0" timeOffset="1888.07">2873 4777 21183 0,'-13'-9'944'0,"5"5"192"15,1-2-912-15,1 4-224 0,0 0 0 0,-1 2 0 0,-1 0 3120 0,-1-3 576 16,-4 3 112-16,-8-2 32 0,-1 0-1760 0,1 2-352 16,2 2-64-16,0 0 0 0,4 1-1072 0,2 3-208 15,0 2-32-15,4 1-16 0,1 2-160 0,4-1-48 16,-1 5 0-16,1 0 0 0,4 2-128 0,0 0 0 15,0-1 0-15,4 3 0 0,-2-2 0 0,-2-17-144 16,0 0 144-16,0 0-160 0,28 66-192 0,-28-66-32 16,0 0-16-16,0 0 0 15,0 0-752-15,0 0-160 0,62 49-32 0,-62-49 0 16,0 0-512-16,0 0-96 0,54-28-32 0,-37 16 0 16,-5-3 1088-16,1 2 192 0,2-6 64 0,-6 4 0 0,2-3 512 0,3 3 128 0,-5-2 0 0,-3 5 0 15,1-1 1568-15,-1 2 352 0,-1 1 64 0,1 5 0 16,2-3-64-16,-3 6-32 0,-1-1 0 0,2 6 0 15,-1-3-1040-15,-5 0-208 0,0 0-32 0,0 0-16 16,0 0-96-16,0 0-32 0,38 61 0 0,-38-61 0 16,0 0-192-16,0 0-32 0,0 0-16 0,28 63 0 15,-28-63-224-15,0 0 0 0,0 0 128 0,0 0-128 16,0 0 0-16,36 57-288 0,-36-57 64 0,0 0 16 16,0 0-448-16,0 0-96 0,0 0-16 0,0 0 0 15,0 0-832-15,0 0-192 0,0 0-16 0,0 0-14928 16</inkml:trace>
  <inkml:trace contextRef="#ctx0" brushRef="#br0" timeOffset="3007.41">3006 4542 12895 0,'2'-2'576'0,"2"2"112"0,-4 0-560 0,4 0-128 0,-4 0 0 0,0 0 0 0,0 2 2832 0,2 0 544 0,1 2 96 0,-3-4 32 0,0 0-112 0,0 0-32 0,0 0 0 0,0 0 0 0,53 58-1840 0,-53-58-368 0,0 0-80 0,0 0-16 0,34 75-416 0,-34-75-96 0,0 0-16 0,15 70 0 0,-15-70-208 0,6 49-64 0,-6-49 0 0,3 43 0 0,-3-43-256 0,4 41 128 0,-4-41-128 0,0 0 0 0,6 45 0 0,-6-32-176 0,0-13 0 0,0 0 0 0,0 0-400 0,0 0-64 0,0 38-32 0,0-36 0 0,0 0-368 0,-4-4-80 0,8 0-16 0,-4-4 0 0,0-7-1072 0,3-6-224 0,3-5-32 0,0-4-16 16,-1-2 1008-16,3-2 208 0,1-2 48 0,1 4 0 16,-3-2 1376-16,1 4 288 0,1 1 48 0,-3 3 16 15,3 5 1616-15,-5 0 336 0,2 1 64 0,-1 4 16 16,1 3-736-16,-2 2-144 0,-1 3-16 0,3 2-16 0,-2 4-752 0,-2 4-160 16,1-2-16-16,1 6-16 15,2 1-128-15,-6-9-32 0,0 0 0 0,0 0 0 0,19 64-224 0,-18-44-48 16,3 1-16-16,0 0 0 0,2-2-240 0,-5-1 0 15,1-3 128-15,-2-15-128 0,0 0 0 0,0 0-240 16,15 53 48-16,-15-44 16 16,6-3-416-16,-6 0-96 0,4-3-16 0,1-3 0 15,-1 0-208-15,-2-5-48 0,2-5-16 0,-2-3 0 16,0 0-1392-16,3-2-256 0,-3-2-64 0,2-2-16 16,0 1 432-16,-3-5 96 0,3-1 0 0,0-1 16 0,-2 5 1824 0,2 1 336 15,-1 0 0-15,-3 2 192 0,2 2 2368 0,2 0 480 16,-2 2 96-16,2 5 0 0,-1 1-992 0,3 5-208 15,-6 2-32-15,4 0-16 0,1 4-1040 0,1 1-208 16,2 5-32-16,-3-1-16 0,-5-9-144 0,0 0-16 0,0 0-16 0,0 0 0 16,0 0-224-16,55 62-64 0,-55-62 0 0,0 0 0 15,0 0-128-15,0 0 0 0,0 0 0 0,77 34 0 16,-77-34-224-16,0 0-32 0,0 0 0 0,0 0 0 16,60-11 0-16,-51 5-16 0,3 0 0 0,-3-3 0 15,0 0-48-15,1-1-16 0,-5 1 0 0,3-2 0 16,-2-3-32-16,-1 1 0 0,1 2 0 0,-2-4 0 15,-4-2-128-15,3 2-16 16,-6 0-16-16,3 0 0 0,-6 0 80 16,0-2 32-16,3 6 0 0,-7 1 0 0,1-1 416 0,3 3 0 0,-3 5 0 0,-1 1 176 15,5 2 304-15,-5 0 64 0,1 4 16 0,0 1 0 16,1 5-176-16,1 1-48 0,-3 2 0 0,6 0 0 16,-1 0-80-16,1 4-32 0,4 2 0 0,-4 2 0 15,8 1 64-15,-4-3 16 0,0-19 0 0,0 0 0 0,13 64 64 16,-13-64 16-16,0 0 0 0,0 0 0 0,40 68-112 15,-40-68-16-15,0 0 0 0,0 0 0 0,0 0-256 0,82 30 128 16,-82-30-128-16,0 0 0 0,60-13 0 0,-60 13 0 16,44-23-240-16,-20 8 80 0,-3 0-160 0,1-2-48 15,3-4 0-15,-6 3 0 0,-1-3-16 0,-1 2-16 16,0 0 0-16,-2-5 0 0,4-1 64 0,0-5 16 16,-2 0 0-16,0 0 0 0,-2-2-48 0,-6 4 0 15,0 2 0-15,-3 1 0 0,-2 1 160 0,-4 1 16 16,0 5 16-16,-8 3 0 0,3-4 336 0,-5 7 64 15,-3 5 16-15,2 1 0 0,1 6 256 0,-3-3 48 16,2 6 16-16,2 3 0 0,-1 1-176 0,1 5-16 16,3 1-16-16,-3-2 0 0,3 2-112 0,2 2-32 15,1-1 0-15,3 1 0 0,0 3 32 0,0-18 0 0,0 0 0 0,0 0 0 16,15 53-48-16,-15-53-16 0,0 0 0 0,0 0 0 16,0 0 0-16,0 0 0 0,0 0 0 0,79 49 0 15,-79-49-176-15,0 0 128 0,0 0-128 0,73 0 128 16,-73 0-128-16,0 0 0 0,0 0 0 0,81-4 0 15,-81 4 0-15,0 0 0 0,0 0 0 0,0 0 0 16,77 15 128-16,-77-15-128 0,0 0 0 0,0 0 128 16,0 0 96-16,0 0 16 0,0 0 0 0,0 0 0 15,43 60-64-15,-43-50-16 0,-4 1 0 0,-1 2 0 16,-5 2-160-16,1 4 0 0,-6 0 0 0,0 1 0 16,-4 1-368-16,-4 5-48 0,-1-1-16 0,-1 3 0 15,-6-2-480-15,0 6-112 0,-2-2 0 0,3 2-18192 16</inkml:trace>
  <inkml:trace contextRef="#ctx0" brushRef="#br0" timeOffset="69428.72">29371 15959 26719 0,'0'-2'2368'0,"0"0"-1888"0,-4 2-480 0,4 0 0 0,0-2 2240 0,-3 2 368 0,1-4 64 0,-2-1 16 0,0-1-864 0,2-4-160 0,-3 1-48 0,5-4 0 0,0 4-656 0,0-3-128 0,5-1-16 0,-3 0-16 0,6-2-128 0,1-2-32 0,6-2 0 0,-2 0 0 0,4 1-224 0,6-1-48 0,-23 19-16 0,49-30 0 0,-49 30-192 0,0 0-32 0,77-23-128 0,-77 23 192 0,0 0-192 0,80 6 0 0,-80-6 0 0,0 0 0 0,0 0 0 0,83 60 0 0,-83-60-160 0,28 49 160 0,-18-12-208 0,-1 7 32 0,-5 5 16 0,-2 3 0 0,-2 1-160 0,-4-1-16 0,-2 1-16 0,-3 0 0 16,0-3-48-16,-3 1-16 0,-1-2 0 0,2-2 0 0,-2-4 160 0,1-3 16 15,3-3 16-15,-4-3 0 0,3-6 224 0,1-3-192 16,3-5 192-16,1-5-192 0,1-5 192 0,-2-3 0 16,6-1 0-16,0-6 0 0,0 0 336 0,6-6 16 15,-2 3 0-15,3-7 0 0,6 1 64 0,1-3 16 0,1-1 0 16,-15 13 0-16,37-34 16 0,-12 12 0 0,-1 1 0 0,4-7 0 16,2 4-96-16,2-5-16 0,4 3 0 0,-36 26 0 15,68-47-208-15,-68 47-128 0,60-39 128 0,-60 39-128 16,58-32-192-16,-58 32-128 0,49-25 0 0,-49 25-16 31,0 0-672-31,0 0-128 0,77-24-16 0,-77 24-16 16,0 0-208-16,0 0-32 0</inkml:trace>
  <inkml:trace contextRef="#ctx0" brushRef="#br0" timeOffset="69947.09">29645 15263 36863 0,'0'-2'1632'0,"0"2"336"0,2 0-1584 0,0 0-384 16,0 0 0-16,2 0 0 0,1 0 1168 0,1 0 160 15,-6 0 16-15,0 0 16 0,0 0-448 0,0 0-80 16,105 14-32-16,-105-14 0 0,0 0-528 0,81 5-96 16,-81-5-32-16,0 0 0 0,0 0-144 0,88 4 0 15,-88-4 0-15,0 0 0 0,0 0 0 0,0 0-176 0,0 0 176 0,0 0-192 16,29 58-64-16,-35-41-32 16,-3 6 0-16,-3-5 0 0,3 7 128 0,-4-10 32 0,-2 2 0 0,2-4 0 15,1-2 128-15,-1-1 0 16,4-3 0-16,-1 1 0 0,5-6 0 0,-1 1 0 0,2-3 0 0,-1 0 128 15,7 0 160-15,-2-5 32 0,0 5 16 0,3-6 0 16,3 2-16-16,1-1 0 0,3 1 0 0,-1-2 0 16,6 2-128-16,-15 4-16 0,0 0-16 0,0 0 0 15,64-15-32-15,-64 15-128 0,0 0 192 0,0 0-64 16,0 0-128-16,0 0 0 0,90 21 0 0,-90-21 0 16,0 0 0-16,0 0 0 0,0 0 0 0,0 0 0 15,44 66 0-15,-39-51 0 0,-5-2 0 0,0 2 0 16,-3 0-176-16,1 0 176 0,-4 4-128 0,2-4 128 15,-1 2-128-15,1 0 128 0,-2 0-128 0,-3-2 128 0,-1 0-384 0,3-6 16 16,-1 1 0-16,1-7 0 16,-3-1-304-16,5 2-64 0,-6-8-16 0,3 0-12064 15,-1-1-2416-15</inkml:trace>
  <inkml:trace contextRef="#ctx0" brushRef="#br0" timeOffset="70357.22">30096 15271 31327 0,'6'-8'1392'0,"-2"6"272"0,1-3-1328 0,-1 1-336 0,2 0 0 0,-4 2 0 0,5 2 2240 0,-1-7 384 0,9 1 80 0,-15 6 16 0,0 0-1200 0,66-20-240 0,-66 20-64 0,0 0 0 0,0 0-512 0,77-4-96 0,-77 4-32 0,0 0 0 0,0 0-336 0,0 0-80 0,0 0-16 0,71 54 0 0,-65-37-144 0,-4-2-192 0,-2 4 32 0,3 0 16 0,-6-2-112 0,1 3-32 0,-6 3 0 0,3 3 0 0,-1-1 96 0,-7-1 32 0,3-3 0 0,-1 1 0 0,2-3 160 0,-1-4 0 0,5-2-144 0,-3-1 144 0,3-3 0 0,3-3 0 0,2 1 0 0,-4-7 0 0,8 0 0 0,-4 0 0 0,5-6 192 0,-1-1-64 0,4 1 192 0,5-7 48 0,0 2 0 0,2-4 0 0,0 2-64 0,0-8-16 0,-15 21 0 0,47-38 0 0,-19 12-160 0,-1 0-128 0,6-2 192 0,-1 3-192 0,2 1 0 0,-6 1 0 0,-28 23-192 0,55-35 48 0,-55 35-640 0,51-23-128 0,-51 23-32 0,0 0-12832 0,58-21-2576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5-08T15:23:31.5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5-08T15:23:32.269"/>
    </inkml:context>
  </inkml:definitions>
  <inkml:trace contextRef="#ctx0" brushRef="#br0">18249 15647 0</inkml:trace>
  <inkml:trace contextRef="#ctx1" brushRef="#br0">10210 14436 24879 0,'-4'2'2208'0,"2"4"-1760"16,2-6-448-16,-4 2 0 0,4-2 1472 0,0 4 224 16,-3-3 32-16,1 7 16 0,-2 5 368 0,-2 2 64 15,1 0 0-15,1-2 16 0,4 4-1424 0,0 2-272 16,-4 0-64-16,4 3-16 0,4 3-160 0,-2 1-48 16,5-1 0-16,-1 1 0 0,3-2-32 0,-3 1-16 15,7-5 0-15,-3 3 0 0,-1-4 48 0,0-1 16 16,-9-18 0-16,19 36 0 0,-19-36-32 0,25 36 0 15,-25-36 0-15,0 0 0 0,0 0-192 0,48 41 176 16,-48-41-176-16,0 0 160 0,0 0-160 0,0 0 0 16,0 0 0-16,81-39 0 0,-81 39 0 0,21-43-144 15,-12 14 144-15,1-1-160 0,-1-4-48 0,-5 1-16 16,1-5 0-16,-5 8 0 0,0 2-32 0,-3 3 0 0,-3-3 0 16,0 6 0-16,-3 1 256 0,-4 2-176 0,0 0 176 15,-4 2-160-15,-2 1 160 0,0 2 0 0,0 3 0 0,4 2 0 16,-3 3 0-16,3-1 128 0,-4 5-128 0,4 2 128 15,5 0 16-15,-3 2 16 0,8 5 0 0,-5-3 0 16,5 5-16-16,-1 3 0 0,2-1 0 0,4 0 0 16,-4 0-272-16,4 1-64 0,0-3-16 0,4-1 0 31,0 1-448-31,2-5-96 0,-1 1-16 0,-5-5-17088 0</inkml:trace>
  <inkml:trace contextRef="#ctx1" brushRef="#br0" timeOffset="435.45">10757 14344 33167 0,'-4'4'1472'0,"4"-2"304"0,-4 0-1424 0,2 0-352 0,-2 1 0 0,4-1 0 0,0 2 1840 0,-3 2 288 0,1 3 64 0,-2 6 16 0,0 4-1152 0,2 3-224 0,4 5-64 0,0-1 0 0,4 2-336 0,-1-1-80 0,5 1-16 0,-5 2 0 0,9 2-144 0,-3-2-48 0,2-2 0 0,-2 0 0 0,2 0 16 0,-13-28 0 0,29 49 0 0,-29-49 0 0,24 34-32 0,-24-34 0 0,0 0 0 0,0 0 0 0,0 0-128 0,0 0 128 0,62 34-128 0,-62-34 128 0,0 0-128 0,0 0 0 0,0 0 0 0,55-55 128 0,-46 33-128 0,0-6 0 0,-1 1 0 0,-2-1 0 16,-3-4-336-16,-1 2 48 0,-2-4 16 0,0 6 0 16,-4-2-112-16,3 6 0 0,-9 3-16 0,1-2 0 15,-1 1 64-15,-5-1 16 0,-3 3 0 0,3-3 0 16,-8 4 144-16,2 2 48 0,3 1 0 0,-5 0 0 16,6 7-16-16,-2 0 0 0,0 7 0 0,4-2 0 15,2 8-176-15,4-2-48 0,3 5 0 0,1 1 0 16,1 3-624-16,0 4-128 0,4 0-32 0,4-2-10288 15,-4 2-2064-15</inkml:trace>
  <inkml:trace contextRef="#ctx1" brushRef="#br0" timeOffset="785.6">11223 14175 28559 0,'2'4'1264'0,"-4"-4"272"0,2 0-1232 0,0 0-304 15,0 2 0-15,0-2 0 0,0 0 2704 0,0 4 496 16,-4-3 80-16,4 3 32 0,0 6-1712 0,0 1-320 0,0 6-80 0,4 0-16 15,-2 3-288-15,1 7-64 0,1 3-16 0,2 5 0 16,-1 1-192-16,1 5-48 16,1 5 0-16,-1-1 0 0,-2-2-224 0,2 2-48 0,-3-7-16 0,3-1 0 15,0-3-288-15,-3-4 0 0,3-5 0 0,-2-3 0 32,-2-1-560-32,-2-21-112 0,9 37-32 0,-9-37 0 15,7 25-480-15,-7-25-96 0,0 0-32 0,0 0-12192 0,0 0-2432 0</inkml:trace>
  <inkml:trace contextRef="#ctx1" brushRef="#br0" timeOffset="1002.01">11521 14123 12895 0,'0'0'1152'0,"0"0"-928"15,0 0-224-15,0 0 0 0,0 0 3392 0,0 0 640 16,19 37 128-16,-19-37 32 0,10 36-496 0,-1-4-112 15,-3 11 0-15,3 6-16 0,-3-4-2304 0,3 8-464 16,-5 7-96-16,2 2 0 0,-1 5-224 0,-1-3-32 16,0-5-16-16,-2-3 0 0,1-9-432 0,-1 4 128 15,2 3-128-15,0-3 0 16,1-4-416-16,-1 0-160 0,2-4-48 0,-3-5-18752 0</inkml:trace>
  <inkml:trace contextRef="#ctx1" brushRef="#br0" timeOffset="9555.37">12517 14468 24879 0,'-1'4'2208'0,"-3"2"-1760"0,0-6-448 0,2 2 0 0,2 1 2112 0,0 1 352 0,-4 4 64 0,3 5 16 0,-9 11-688 0,6 8-128 0,-1 11-16 0,1-3-16 0,4 3-992 0,0-3-208 0,4 1-48 0,1-5 0 0,1 5-96 0,3-3-32 0,5 3 0 0,-5-4 0 0,2-10-64 0,-1-1 0 0,3-3-16 0,-13-23 0 0,24 39 16 0,-24-39 0 0,0 0 0 16,0 0 0-16,0 0-256 0,0 0 176 0,0 0-176 0,0 0 160 0,83-22-160 0,-76-3 0 0,-1-3 0 0,0-6 0 0,-1-5-128 0,-1-5-64 0,0-3-16 0,-4 2 0 16,0-4-240-16,-4 6-32 0,-1 0-16 0,-5 5 0 0,1 5 112 0,-1 4 32 15,1 5 0-15,-6 0 0 0,5 1 160 0,-3 4 48 0,2 8 0 0,2 2 0 16,1 3 144-16,1 2-192 0,-3 4 192 0,3 6-192 16,-1-1-16-16,4 3-16 0,-1 1 0 0,1-3 0 31,0 3-256-31,2 5-48 0,2 2-16 0,0 3 0 15,-3 0-1136-15,6 4-240 0,-3 1-32 0,6 0-12768 0</inkml:trace>
  <inkml:trace contextRef="#ctx1" brushRef="#br0" timeOffset="10056.29">12991 14512 21183 0,'-4'1'944'0,"4"1"192"0,0 0-912 0,-3 2-224 15,3-4 0-15,0 2 0 0,-2 0 3168 0,2 3 592 16,0 1 112-16,-4 3 32 0,4 5-1616 0,0 2-320 16,4 1-64-16,-2 4-16 0,1 0-1056 0,7 5-224 15,-5 2-32-15,9 4-16 0,1 6-160 0,-2 1-16 16,4 3-16-16,0 1 0 0,-2-8-64 0,3 7-16 0,-3-5 0 0,0-3 0 16,-15-34-80-16,29 49-16 15,-29-49 0-15,0 0 0 0,0 0-192 0,0 0 176 0,0 0-176 0,0 0 160 16,0 0-160-16,0 0 128 0,67-28-128 0,-63-8 128 15,-2-5-128-15,-2-6 0 0,0-4 144 0,-2-5-144 16,2-1 0-16,-4 3-240 0,1 1 48 0,-5 1 0 16,4 8-160-16,-5 7-32 0,-1 3 0 0,5 6 0 15,-5 3 128-15,1 5 32 0,-4 1 0 0,2 4 0 16,1 5 16-16,1 3 0 0,-1 5 0 0,-3-2 0 16,-2 8-112-16,0 5-32 0,0 1 0 0,2 3 0 15,2 2-112-15,1 2-32 0,1 0 0 16,3 4 0-16,3 1-432 0,3-3-96 0,0 2 0 0,0-1-10544 15,0 7-2096-15</inkml:trace>
  <inkml:trace contextRef="#ctx1" brushRef="#br0" timeOffset="10524.09">13623 14357 9215 0,'-2'6'816'0,"-2"-6"-656"0,-2 4-160 0,6-2 0 0,-4 1 5072 0,1-1 992 0,-3 6 192 0,-3 3 32 0,-3 2-2768 0,3 6-544 0,-6 7-112 0,6 6-32 0,1 2-1760 0,2 4-368 0,6-3-64 16,0 7 0-16,6-3-256 0,2 3-64 0,3 3 0 0,2 2 0 0,-2 0 16 0,2 2 0 0,6-4 0 0,-4-4 0 0,-15-41-16 0,30 60-16 0,-30-60 0 0,0 0 0 0,51 57-160 0,-51-57-16 0,0 0-128 0,0 0 192 0,0 0-192 0,0 0 0 0,92-12 0 0,-79-7 0 0,-3-3 0 0,-3-4 0 0,1-3 0 0,-3-6 0 0,-1-1 0 0,-4-5 0 0,0-1 0 0,-4 1 0 15,-1 1 0-15,1 1 0 0,-5 1 0 0,-1 5 0 0,-1 4-144 16,-2 5 144-16,-2 5-208 0,0 0 80 16,2 4 128-16,-6 2-192 0,0 4 192 0,0 1-192 0,2 1-64 0,0 3 0 15,2 4-16-15,0 0 0 16,6 2-304-16,-2 4-48 0,1-1-16 0,3 3 0 16,5-1-192-16,-2 6-32 0,4-3-16 0,0 1-17824 15</inkml:trace>
  <inkml:trace contextRef="#ctx1" brushRef="#br0" timeOffset="10842.43">14130 14113 29487 0,'-4'-5'1296'0,"0"5"288"0,3-4-1264 0,1 4-320 0,-4 0 0 0,4 0 0 16,-2 0 2592-16,2 4 464 0,-2 3 80 0,2 6 32 15,0 10-1632-15,2 5-336 0,4 11-64 0,-1 8-16 16,1 10-288-16,3 12-64 0,4 8-16 0,2 2 0 15,-5 6-240-15,3 1-32 0,-4-5-16 0,3 4 0 16,1 9-304-16,2 3-160 0,0 3 160 0,-2-4-160 16,2-8-160-16,0-1-128 0</inkml:trace>
  <inkml:trace contextRef="#ctx1" brushRef="#br0" timeOffset="12478.91">22034 14341 1839 0,'-4'-2'160'0,"3"2"-160"0,1 0 0 0,-2 0 0 0,2-4 416 0,-2 2 48 0,-2 0 16 0,-2 0 0 0,1-5 560 0,-3-1 112 0,3 3 32 0,-1 1 0 0,-3-4 544 0,3 3 96 0,-2 1 32 0,3 2 0 0,1-4-16 0,-2 3 0 0,1 3 0 0,-3-4 0 0,3 2 32 0,3 2 16 0,-6 0 0 0,6-4 0 0,-1 2-544 0,-1 2-96 0,2 0-32 0,-4-2 0 0,4 1 0 0,1-3-16 0,-3 2 0 0,2-2 0 0,-2 0-240 0,0 1-32 0,-1 1-16 0,5-2 0 0,-4 2-336 0,2 0-80 0,-2 2-16 0,4 0 0 0,-3 0-96 0,1 4-32 0,2 0 0 0,0 1 0 16,0 9-80-16,0 6-16 0,5 12 0 0,-1 8 0 16,6 7 704-16,-5 2 128 0,5-1 16 0,-1 1 16 31,0 2-1696-31,3 2-320 0,3 5-80 0,-2-6-16 0,0-5 800 0,2-3 192 0,0-5 0 0,-15-39 0 15,28 57 0-15,-28-57 0 0,0 0 0 0,0 0 0 16,0 0 0-16,0 0-192 0,0 0 192 0,87 20-192 16,-72-39-64-16,-6-5-16 0,2-4 0 0,3-6 0 15,-5-4 112-15,0-1 32 0,-3-8 0 0,2-2 0 16,-3 0-128-16,-3-3-32 0,2 1 0 0,-8 6 0 16,2 2-16-16,-3 1 0 0,1 3 0 0,-6 1 0 0,-3 2 0 0,2 4 0 15,-4 6 0-15,-2 2 0 0,0 5 304 0,0 6 0 16,2 7 0-16,-4-1 0 0,4 7 0 0,2 2 272 15,2 3-16-15,-2 5-16 0,3-3-112 0,1 2-128 16,3 5 176-16,1-1-176 16,-1 2-368-16,6-2-176 0,-4 2-32 0,8 0-16 15,-2-6-1728-15,4 5-352 0</inkml:trace>
  <inkml:trace contextRef="#ctx1" brushRef="#br0" timeOffset="12946.3">22544 14344 13823 0,'-6'8'1216'0,"2"-1"-960"0,4-1-256 0,-4 1 0 0,3-3 2560 0,1 8 480 0,-8 6 96 0,2 12 0 0,1 14 384 0,-3 6 80 0,6 3 16 0,-1-2 0 0,6 1-2224 0,3-5-448 0,0 0-96 0,1-9-16 0,3-2-256 0,1-4-48 0,2-2-16 0,-13-30 0 0,24 45-160 0,-24-45-32 0,0 0-16 0,0 0 0 0,0 0-304 0,81 35 0 0,-81-35 0 0,0 0 0 0,49-28 0 0,-30 6-144 0,0 1-16 0,1-9 0 0,-7 2-64 0,2-10-16 0,-3 4 0 0,-3-5 0 0,-1 1-16 0,-6-3-16 0,-2 7 0 0,-2 0 0 0,-6 0 272 0,3 4-192 0,-1 6 192 0,-7-4-160 0,-2-4 160 0,-4-2 0 16,-2 4 0-16,-3 0 0 0,5 5 128 0,-5 5 0 16,5 3 0-16,0 4 0 0,4 3 0 0,2 7 16 15,7 1 0-15,-3 4 0 0,5 1-144 0,-2 5-144 16,6 1 144-16,0 1-208 15,0 1-240-15,0 2-32 0,4-2-16 0,-2 4 0 16,4 2-720-16,1 2-128 0</inkml:trace>
  <inkml:trace contextRef="#ctx1" brushRef="#br0" timeOffset="13363.94">23115 14372 21183 0,'-10'0'1888'15,"7"2"-1504"-15,-3 0-384 0,6-2 0 16,-4 0 2880-16,1 2 496 0,-3 2 96 0,0-4 32 16,-7 6-992-16,2 1-192 0,1 4-32 0,1-1-16 15,3 3-1568-15,6 2-320 0,2 6-64 0,2 1-16 16,5 6-304-16,1 4 0 0,5 6 128 0,-2 3-128 0,2 2 0 0,0-1 0 15,-6-7 0-15,3-4 0 0,1 2 128 16,0-4-128-16,-4-1 0 0,-9-28 0 0,0 0 144 0,0 0-144 16,46 45 0-16,-46-45 144 0,0 0-144 0,0 0 160 15,0 0-160-15,56-30 160 0,-45 7-160 0,2-3 0 16,-1-2 0-16,1-4 0 0,0 2-144 0,-4-4-16 16,6 0 0-16,-5 0 0 0,-5-3-160 0,-1 3-16 15,2 2-16-15,-6 0 0 0,-4 4 48 0,2 1 16 16,-5 5 0-16,-3-1 0 0,1 1 288 0,-6 1-160 15,0 0 160-15,-8 3-128 0,6 1 128 0,-7 5 0 16,5-1-144-16,0 4 144 16,4 7-640-16,2-4-48 0,0 8-16 0,2 2 0 15,1 4-1600-15,1-1-320 0,3 6-64 0,-1-2-11472 0</inkml:trace>
  <inkml:trace contextRef="#ctx1" brushRef="#br0" timeOffset="13781.17">23660 14397 13823 0,'-2'6'1216'0,"-2"-3"-960"0,4 3-256 16,-4 0 0-16,4 1 3456 0,0-5 640 0,0 5 128 0,0 5 16 0,0 10-800 0,4 7-176 0,0 6-16 0,-2 7-16 0,5 6-2096 0,-1-4-432 0,3 1-64 0,-3-2-32 0,7 0-32 0,-7-7-16 0,3-10 0 0,-3 1 0 0,-6-27-112 0,24 54-32 0,-24-54 0 0,0 0 0 0,44 56-96 0,-44-56-32 0,0 0 0 0,0 0 0 0,0 0-96 0,0 0-32 0,80-33 0 0,-67 6 0 0,-3 1-160 0,-3-6 192 0,3 2-192 0,-3-4 192 0,3-5-192 0,-3-5 0 0,1 3-160 0,-3 2 160 0,-5 5-320 0,4 0 16 0,-4 8 16 0,-4 5 0 0,-1-3-32 0,-1 5-16 0,-3-2 0 15,-1 4 0-15,-3 6 80 0,-2-2 0 0,-4 3 16 0,-1 5 0 16,-3-3 64-16,2 3 16 0,3 3 0 0,-5-2 0 16,2 4-176-16,3 4-48 0,-1 1 0 0,0-1 0 31,4 4-464-31,0 1-112 0</inkml:trace>
  <inkml:trace contextRef="#ctx1" brushRef="#br0" timeOffset="18608.36">15453 6767 23951 0,'0'4'2128'0,"0"2"-1696"0,4-1-432 0,-4-1 0 0,0 2 2288 0,3-1 368 0,-1 8 80 0,6 12 16 0,3 9-704 0,2 9-144 0,4 11-32 0,0 3 0 0,2 1-1120 0,-8-2-240 0,2-7-32 0,-3-2-16 0,-1-2-144 0,-1-1-48 0,-1-7 0 0,-1-5 0 0,-2-2-96 0,-4-2-32 0,5-3 0 0,-5-5 0 0,4 3 96 0,-4-4 16 0,-4-8 0 0,4-3 0 0,-5-7-16 0,5-4 0 0,-4-3 0 0,-2-9 0 0,1-9 96 0,-3-10 32 0,2-15 0 0,1-2 0 0,1-3-144 0,-2-5-32 0,3 7 0 0,3-7 0 0,0-1-192 0,0 6 176 0,3 3-176 0,-1 8 160 0,6 2-160 0,-3 9 0 0,5-2 0 0,-1 9 0 0,1 3 0 0,5 5 0 0,-4 4 0 0,6 5 0 0,-17 8 0 0,0 0 0 0,0 0 0 0,0 0 0 0,82 19-128 0,-82-19 128 0,0 0-160 0,0 0 160 0,72 60-560 0,-72-60-16 0,0 0 0 0,43 58 0 0,-43-58-384 0,0 0-96 0,34 62-16 0,-28-47-18032 0</inkml:trace>
  <inkml:trace contextRef="#ctx1" brushRef="#br0" timeOffset="18860.43">16173 6498 36863 0,'0'0'1632'0,"-4"0"336"0,4 0-1584 0,-2 0-384 0,2 0 0 0,0 4 0 15,0 2 1344-15,-4 3 192 16,4 6 48-16,0 10 0 0,-3 12-560 0,3 6-96 0,3 4-32 0,-3 4 0 16,4 7-80-16,-2 4-32 0,5 4 0 0,-1 2 0 15,0 0-224-15,-1-8-48 0,3-6-16 0,1-7 0 16,1 2-304-16,-1-4-64 0,2-4-128 0,-5-3 192 15,3-2-192-15,-1-4-240 0,-2-8 48 0,-1 1 16 32,-5-25-576-32,13 48-112 0,-13-48-32 0,12 38 0 0,-5-29-320 15,-5-5-64-15,2-2 0 0,0-4-18304 0</inkml:trace>
  <inkml:trace contextRef="#ctx1" brushRef="#br0" timeOffset="19206.22">16861 7335 31327 0,'3'3'1392'0,"-1"-3"272"0,0 0-1328 0,0 0-336 0,2 0 0 0,-4 2 0 0,2 2 2400 0,1 2 416 0,1 1 64 0,2 8 32 0,-1 4-800 0,3 5-176 0,-2 1-16 0,-6-1-16 0,1 5-688 0,-1-3-144 0,-1 6-32 0,-3-2 0 0,2 2-656 0,-2-2-128 0,-2-2-16 0,-1 0-16 0,1-3-880 0,-3-1-176 0,-2-3-48 0,1-2-14352 0,-7-3-2880 0</inkml:trace>
  <inkml:trace contextRef="#ctx1" brushRef="#br0" timeOffset="19678.82">17441 6816 3679 0,'-4'-6'320'0,"3"3"-320"16,1 1 0-16,0 0 0 0,0 0 5680 0,0 2 1056 15,-4 0 224-15,4-4 32 0,0 0-2640 0,0 3-512 16,0-3-128-16,0 2 0 0,0 2-2192 0,4 0-432 15,1 2-96-15,-5-2-16 0,0 0-208 0,0 0-32 16,0 0-16-16,53 67 0 0,-53-67-160 0,34 61-48 16,-34-61 0-16,34 73 0 0,-34-73-32 0,33 83-16 0,-33-83 0 0,25 77 0 15,-25-77-144-15,19 67-16 16,-19-67-16-16,13 60 0 0,-8-33-144 0,-1-1-16 16,-2-5-128-16,2 1 192 0,-4 3-192 0,0-7 176 0,0-2-176 0,0-7 160 15,-4 0-160-15,2-7 0 0,2 0 0 0,-4-4 0 16,-1-3 0-16,1-1 0 0,-2-9 0 0,3-2 0 15,-1-4 0-15,2-3 0 0,-4-8 0 0,4-2 0 16,1-5 0-16,1-5 0 0,1 1-160 0,3-6 160 16,0 0-192-16,2 2 192 0,3 4-208 0,0 4 80 15,5 3-64-15,1 0-16 0,3 1 0 0,-1 3 0 16,2 4 0-16,0 1 0 0,0 7 0 0,1 5 0 16,3-1-128-16,-23 16-32 0,0 0 0 0,56-24 0 15,-56 24-176-15,0 0-32 0,0 0-16 0,0 0 0 16,85 15-256-16,-85-15-48 0,0 0-16 0,0 0-12736 15,0 0-2544-15</inkml:trace>
  <inkml:trace contextRef="#ctx1" brushRef="#br0" timeOffset="20196.68">18407 6827 36863 0,'-5'-7'3264'0,"5"3"-2608"0,0 0-528 0,0 2-128 0,1 2 1024 0,-1-3 192 0,4 1 16 0,0 0 16 0,-4 2 416 0,0 0 64 0,0 0 32 0,0 0 0 16,0 0-992-16,92 7-208 0,-92-7-48 0,0 0 0 0,0 0-320 0,62 47-192 0,-62-47 192 0,0 0-192 0,34 64 0 0,-30-39-192 0,-2-1 0 0,-2 4 0 0,-4 0-160 0,-4 6-32 0,-1 2 0 0,-1-4 0 0,1-8-80 0,-4-1-32 0,2-2 0 0,-3-3 0 0,-1-3 80 0,2-1 16 0,-2-3 0 0,2-2 0 0,2-3 96 0,1 1 32 0,5-7 0 0,-3 2 0 0,6-2 272 0,-1-2-160 0,3 2 160 0,3 0-128 15,-3 2 416-15,0-2 96 0,0 0 0 0,0 0 16 0,0 0 208 16,0 0 32-16,0 0 16 0,0 0 0 0,81 25-16 0,-81-25-16 16,0 0 0-16,0 0 0 0,0 0-304 0,89 26-48 15,-89-26-16-15,0 0 0 0,0 0-256 0,0 0 0 16,0 0 0-16,65 49 0 0,-65-49 0 0,0 0 0 16,0 0-192-16,2 43 48 0,-4-33-192 0,-1-1-48 15,-7 0 0-15,5 1 0 16,-1-1-160-16,-4 2-32 0,1 4-16 0,-10 2 0 15,1 4-352-15,-7 0-64 0,1 1-16 0,-1-3-18576 0</inkml:trace>
  <inkml:trace contextRef="#ctx1" brushRef="#br0" timeOffset="20381.3">19210 7320 35935 0,'0'0'1600'0,"0"0"320"0,0 0-1536 0,0 0-384 0,39 52 0 0,-39-52 0 16,0 0 1792-16,0 0 304 0,4 49 48 0,-4-15 16 16,0 4-576-16,-6-1-112 0,-1 3-32 0,-5-1 0 31,-3-1-1568-31,-3-8-320 0,-1-2-64 0,-6-6-20704 0</inkml:trace>
  <inkml:trace contextRef="#ctx1" brushRef="#br0" timeOffset="20898.36">19800 6724 29487 0,'0'-4'1296'0,"0"2"288"0,0 0-1264 0,0 1-320 0,0 1 0 0,0 0 0 16,0 0 2480-16,0 0 432 0,0 0 96 15,0 0 0-15,0 0-1520 0,0 0-304 0,69 77-64 0,-69-77-16 16,60 86-160-16,-29-33-48 0,0 9 0 0,3 2 0 16,-9-2-320-16,-5-4-64 0,3-6 0 0,-12-5-16 15,2-9-320-15,-7-2-176 0,2-4 192 0,-3-6-192 16,-5-3 128-16,0-5-128 0,0-3 0 0,-4-5 0 16,3-8 0-16,-3-2 0 0,-2-2 0 0,2-8 0 15,-5-3 0-15,0-7-144 0,-3-5 16 0,3-9 0 16,0 0-240-16,-1-7-32 0,3-8-16 0,-1-9 0 15,1-4 224-15,5 4 32 0,-2-1 16 0,8 3 0 16,-2 7 144-16,5-2 0 0,4 8 0 0,-1 0 0 0,-1 7 0 16,6-1 0-16,4 9 0 0,-4 3 0 0,4 10 0 0,-19 15 0 15,0 0 0-15,62-28 0 0,-62 28 0 0,0 0 0 16,0 0 0-16,0 0-128 0,96 19 448 0,-96-19 80 16,0 0 32-16,0 0 0 15,77 54-2096-15,-77-54-400 0</inkml:trace>
  <inkml:trace contextRef="#ctx1" brushRef="#br0" timeOffset="21250.16">20689 6957 39615 0,'0'2'1760'0,"-4"0"352"0,4 1-1680 0,0-1-432 0,0 0 0 0,0-2 0 16,0 6 1264-16,0-6 160 0,0 0 48 0,0 0 0 15,9 52 112-15,-9-52 16 0,13 59 16 0,-13-59 0 16,16 71-640-16,-16-71-128 0,18 68-16 0,-18-68-16 16,21 58-432-16,-21-58-64 0,23 53-32 0,-23-53 0 15,0 0-288-15,0 0 0 0,0 0 0 0,58 49 0 16,-58-49 0-16,0 0 0 0,37-25 0 0,-22 10 0 16,-3-9-240-16,5-5 48 0,-2-10 16 0,-4-2 0 15,-2-3-112-15,-1 1-32 0,-3 6 0 0,-5 1 0 16,0 2 64-16,0 0 16 0,-5 8 0 0,-5 0 0 15,-3-4 48-15,-2 1 16 0,-4 5 0 0,-3 3 0 16,5 4 16-16,-6 4 0 0,3 4 0 0,-7 7 0 16,7 2-160-16,-5 6-16 0,3 3-16 0,1 6 0 15,2 4-416-15,1 1-64 0,-1 5-32 0,4 1 0 16,3-1-336-16,3-1-64 0</inkml:trace>
  <inkml:trace contextRef="#ctx1" brushRef="#br0" timeOffset="22803.06">6199 15895 5519 0,'-5'0'496'0,"3"0"-496"0,-2 0 0 0,4 0 0 0,-4 0 1344 0,2 0 192 0,2 2 16 0,0-2 16 0,-3 0 1248 0,-1 0 256 0,2 3 64 0,-2-3 0 0,4-3-256 0,-4 3-32 0,4 0-16 0,0-2 0 0,0 2-752 0,4 0-160 0,0 0-16 0,-4 0-16 0,6 0-992 0,3 0-192 0,0 0-32 0,-9 0-16 0,0 0-128 16,0 0-16-16,87 0-16 0,-87 0 0 0,0 0 64 0,120 5 16 0,-120-5 0 0,124 10 0 0,-124-10-176 0,160 9-16 0,-70-7-16 0,-2-2 0 0,-88 0-368 0,158-8 144 0,-158 8-144 0,149-18 0 0,-149 18 0 0,144-27 0 0,-144 27 0 0,125-32 0 16,-125 32 0-16,105-28-192 0,-105 28 192 0,82-24-192 0,-82 24 192 0,0 0-176 15,83-27 176-15,-83 27-160 16,0 0-240-16,0 0-48 0,0 0-16 0,0 0-12992 15,0 0-2608-15</inkml:trace>
  <inkml:trace contextRef="#ctx1" brushRef="#br0" timeOffset="24021.94">12190 6801 23039 0,'-1'2'2048'0,"-3"-2"-1648"0,4 2-400 0,-4-2 0 0,2 0 2480 0,-2 2 400 0,1 1 96 0,-7 3 16 0,-5 5-848 0,0 6-160 0,-4 2-48 0,-1 5 0 0,1 10-1376 0,0 0-288 0,0 6-48 0,4 1-16 0,0 2-208 0,0 0-256 0,6-3 48 0,1 1 16 0,6-1-512 0,-1-7-112 0,3-4-16 0,0 1 0 0,5-6-1008 0,3-1-208 0,-8-23-32 0,0 0-16 0,0 0-1168 0,0 0-224 0,0 0-48 0,0 0-16 0,98 15 1056 0,-74-34 224 0,4-6 32 0,4-5 16 0,2 4 1792 0,-4 0 432 0,-2 3 0 0,2 1 0 0,-30 22 1024 0,57-21 256 0,-57 21 64 0,0 0 0 0,0 0 1104 0,101 24 240 16,-101-24 32-16,0 0 16 0,0 0-656 0,66 62-128 15,-66-62-32-15,0 0 0 0,0 0-912 0,54 53-192 16,-54-53-48-16,0 0 0 0,0 0-384 0,0 0-64 16,81 34-32-16,-81-34 0 15,0 0-624-15,0 0-128 0,92-19-32 0,-92 19 0 16,47-21-1584-16,-47 21-320 0,45-35-64 0,-22 12-16 16,1-3-1360-16,-3 1-256 0,2-1-64 0,-5 4-16 0,-3-3 3328 0,-1 1 656 15,-7 5 192-15,1-4 0 0,-6 6 0 0,-2-1-144 16,-2 5 144-16,-2-1 0 0,-2 3 2528 0,1 2 608 15,-5-1 112-15,1-1 16 0,-4 3 704 0,1-1 128 16,-1 3 16-16,-6-3 16 0,4 3-1904 0,-3-1-384 0,3 1-80 16,0 4 0-16,-4 1-1168 0,4 1-224 0,-2 3-48 0,2 3-16 15,0 7-304-15,2-2 0 0,1 8-128 0,-1 4 128 16,4 1-288-16,3 4 32 0,6 0 0 0,0 1 0 16,4 1 64-16,-4-30 0 0,17 45 16 0,-17-45 0 15,0 0 0-15,41 60 0 0,-41-60 0 0,0 0 16 16,0 0-80-16,81 30-16 0,-81-30 0 0,0 0 0 15,77-30 16-15,-51 7 0 0,6-5 0 0,-4-7 16 16,3-7 224-16,-7-3-176 0,4 2 176 0,-7 0-160 16,1-1-272-1,-1-8-48-15,2-1-16 0,-3-9 0 0,3-2-464 0,-4-2-112 0,-4-1-16 0,-2 1 0 16,-6 2 352-16,-5-2 64 0,-6 3 16 0,-5 0 0 16,-6 9 928-16,0 9 192 0,-2 4 48 0,2 12 0 15,-4 5 1120-15,4 11 224 0,0 7 64 0,0 12 0 0,-2 3-912 16,0 12-176-16,4 11-48 0,-2 7 0 0,2 14-240 0,7 9-48 15,1 6-16-15,5 7 0 0,2 4-240 0,5-4-48 16,-1-17-16-16,3 10 0 0,1 3-176 0,1 2 0 16,4 4 0-16,2 1 0 0,3-1 0 0,3-12 0 15,-2-8 0-15,-21-57 0 0,43 84-192 0,-43-84-64 16,47 66 0-16,-47-66-16 16,0 0-416-16,83 68-80 0,-83-68 0 0,0 0-11632 15,99 47-2320-15</inkml:trace>
  <inkml:trace contextRef="#ctx1" brushRef="#br0" timeOffset="24472.97">14136 6889 13823 0,'-6'-2'1216'0,"-3"2"-960"0,3-3-256 0,2 3 0 0,-2 0 4272 0,-1-2 800 0,-4 0 176 0,-14 0 16 0,-3-2-1904 0,-4-1-384 0,-2 1-80 0,4 2-16 0,2-4-1696 0,4 3-352 0,3 3-64 0,2 0 0 0,6 0-336 0,-2 1-64 0,2 7-16 0,2-1 0 0,1 7-352 0,3 4 0 0,-1 3 0 0,4 11 0 0,1 2 0 0,3 9 0 0,0 4-192 0,3 2 64 0,1-6-32 0,2-3 0 0,3 1 0 0,1-5 0 0,-10-36 0 0,18 56 0 0,-18-56 0 0,0 0 0 0,0 0-96 0,0 0 0 0,68 47-16 0,-68-47 0 16,0 0 16-16,49-32 0 0,-30 11 0 0,-4-7 0 15,5-9 16-15,-1-7 16 0,4-8 0 0,-5-3 0 16,3-7-160-16,-2 6-48 0,-6 7 0 0,4-13 0 15,0-6-16-15,-2-9 0 0,0-5 0 0,-6-5 0 0,-5-3 192 0,-4-2 16 16,-4 5 16-16,-5 9 0 0,-2 2 224 0,-2 11 192 16,-2 10-48-16,-1 18 0 0,7 12 432 0,0 8 96 15,-1 12 16-15,1 10 0 0,0 5 80 0,-1 6 0 16,1 13 16-16,-3 10 0 0,5 14-144 0,5 9-16 16,2 20-16-16,2 5 0 0,4-1-160 0,1 1-48 15,4 11 0-15,3 3 0 0,4 2-192 0,1-5-32 16,6 4-16-16,-1-8 0 0,0-16 64 0,-1-8 16 15,1-12 0-15,1-3 0 0,-25-55-96 0,52 86-16 16,-52-86 0-16,46 62 0 16,-46-62-688-16,0 0-144 0,77 68-16 0,-77-68-13744 15,0 0-2736-15</inkml:trace>
  <inkml:trace contextRef="#ctx1" brushRef="#br0" timeOffset="60424.55">24047 9272 27647 0,'0'-2'2448'0,"-4"-3"-1952"0,4 1-496 0,0 4 0 0,0-4 1984 0,-4 2 288 0,3-7 64 0,1-1 16 0,-4-5-752 0,0-1-160 0,2-3-32 0,-3 4 0 0,3-2-864 0,0 4-176 0,-4-2-48 0,6-2 0 0,-4 2-320 0,-1 0 128 0,1 0-128 0,-2 1 0 0,3 9 0 0,-3-5 128 0,-3 7-128 0,-1 1 0 0,1 4 0 0,-1 1 0 0,-5 7 0 0,6 3 0 0,-6 4-176 0,0 5 176 0,2 7-208 0,-6 4 80 0,4 5 0 0,0 11 0 0,-4 5 0 0,4 3 0 0,2-5 128 0,0-3-208 0,3 4 80 0,3-4 128 0,-3-8-208 0,7-5 80 16,-3-4 128-16,6 2-208 0,-4-1 208 0,4-3 0 16,0-30 0-16,6 47 0 0,-6-47 0 0,0 0 0 15,0 0 0-15,0 0 0 0,0 0 0 0,0 0 0 0,0 0 0 0,86-13 0 16,-67-7 0-16,4-10 128 0,-5-2-128 0,7-2 160 16,-4-4-160-16,1 1 160 0,3-5-160 0,-1 5 160 15,-3 3-160-15,-3 6 0 0,-1 3 144 0,-2 6-144 16,-3 6 160-16,-3 6-32 0,-1 3-128 0,-3 4 192 15,-1 2-48-15,-2 5-16 0,-2-7 0 0,0 0 0 16,0 0 0-16,0 0-128 0,9 60 192 0,-9-60-64 16,0 0 64-16,10 61 16 0,-10-61 0 0,3 39 0 15,-3-39-16-15,6 47 0 0,-6-47 0 0,9 53 0 16,-9-36-64-16,0-17 0 0,0 0-128 0,15 69 192 16,-15-69-192-16,0 0 0 0,19 60 0 0,-19-60 0 15,0 0-384-15,0 0-128 0,0 0-32 0,0 0-12352 16,55 60-2464-16</inkml:trace>
  <inkml:trace contextRef="#ctx1" brushRef="#br0" timeOffset="60808.87">24605 9047 39615 0,'-13'0'1760'0,"7"-2"352"0,1 2-1680 0,-3 0-432 15,3 0 0-15,1 0 0 0,2 2 1024 0,-4 0 128 16,-1 3 32-16,-3-3 0 0,-1 6-368 0,-4 1-80 16,2 2-16-16,0 2 0 0,1 6-480 0,3 2-112 15,0 1 0-15,-3 5-128 0,9-1 0 0,-3 0 0 16,2 1 0-16,4-27 0 0,0 50-256 0,0-50-64 0,4 51-16 0,-4-51 0 16,0 0 16-16,15 53 16 0,-15-53 0 0,0 0 0 15,0 0 176-15,0 0 128 0,0 0-192 0,0 0 192 16,68 54 0-16,-68-54 0 0,0 0 0 0,0 0 0 15,0 0 0-15,71 8 0 0,-71-8 128 0,0 0-128 16,0 0 128-16,0 0-128 0,0 0 0 0,70 9 144 16,-70-9-144-16,0 0 0 0,0 0 0 0,0 0 0 15,0 0 0-15,3 51 0 0,-8-34 0 0,-5 0 0 16,-3 0 0-16,-2 1 0 0,0 1 0 0,0-2 0 16,-2-2 0-16,-3 2 0 0,-5 2 0 0,1-2 0 15,5-8-192-15,0 1 192 0,0-3-192 0,0-5 192 16,4 2-624-16,0-10 0 0,2 2 0 0,2-9 0 15,3-2-1232-15,7-4-240 0</inkml:trace>
  <inkml:trace contextRef="#ctx1" brushRef="#br0" timeOffset="61162.3">24936 8893 22111 0,'6'-12'976'0,"-3"3"208"0,-3 5-944 0,0 2-240 15,0-2 0-15,0 4 0 0,-3 4 3664 0,-3-4 688 16,-2 6 144-16,-3-2 32 0,-2 5-2288 0,-2 6-464 15,-4 0-96-15,4 4-16 0,0 0-704 0,0-1-128 16,2 7-48-16,0-1 0 0,1 1-464 0,3 3-80 16,-4-4-32-16,7 5 0 0,-3-5-208 0,5 0 0 15,2-3 0-15,-2-2 0 0,4-19 0 0,0 0-128 16,6 47 128-16,-6-47-160 0,0 0-64 0,0 0-16 16,0 0 0-16,0 0 0 0,0 0 240 0,56 62-192 0,-56-62 192 15,0 0-192-15,0 0 192 0,0 0 0 0,0 0 0 0,83 24-144 16,-83-24 144-16,0 0 0 0,0 0 0 0,0 0-128 15,87 19-16-15,-87-19 0 0,0 0 0 0,0 0 0 16,0 0 144-16,0 0-160 0,0 0 160 0,0 0-160 16,0 0 160-16,0 0-128 0,56 62 128 0,-65-51-128 15,-1 4 128-15,-1 0 0 0,-2 2 0 0,-2 2 0 16,0-4 0-16,2 4 0 0,-3-4 0 0,0 0 0 16,-1 2 0-16,0-2-256 0,0 0 64 0,-2-4 0 15,2-1-384-15,6-3-64 0,-2-5-32 0,1-2-12128 16,5-2-2432-16</inkml:trace>
  <inkml:trace contextRef="#ctx1" brushRef="#br0" timeOffset="61510.28">25116 9203 26719 0,'2'0'2368'0,"0"2"-1888"16,2-2-480-16,-4 0 0 0,2 0 2880 0,1 0 464 15,-3 0 112-15,0 0 0 0,0 0-1600 0,0 0-336 16,57-12-64-16,-42-1-16 0,-15 13-816 0,37-26-176 15,-22 13-16-15,4-6-16 0,-4 0-416 0,4-2 0 16,2-7 0-16,-2 0 0 16,-1 4-416-16,-4 1-112 0,-3 4-32 0,-7 4 0 15,1 4-144-15,-5 2-16 0,0 5-16 0,-5 0 0 16,-5 4 64-16,-5 4 16 0,2 1 0 0,-2 3 0 16,-8 1 176-16,3 3 32 0,-8 4 16 0,-3 3 0 0,3 2 720 0,0 3 144 0,-2 5 16 0,2-1 16 15,0 2 112-15,3 0 32 0,3-2 0 0,3 0 0 16,4 0-176-16,9-3-48 0,1-4 0 0,5-21 0 15,0 0 32-15,5 58 0 0,-5-58 0 0,0 0 0 16,0 0 80-16,0 0 16 0,77 56 0 0,-77-56 0 16,0 0-128-16,0 0-32 0,87 6 0 0,-87-6 0 15,49-11-352-15,-49 11 0 0,52-21 0 0,-27 8 128 16,1-4-608 0,-5 0-112-16,3-2-32 0,0-3-12976 0,-1 3-2592 0</inkml:trace>
  <inkml:trace contextRef="#ctx1" brushRef="#br0" timeOffset="62048.2">25547 8904 4607 0,'0'-2'400'0,"-4"0"-400"15,4 2 0-15,0 0 0 0,0 0 4160 0,0-4 736 16,0 4 160-16,0-2 16 0,0 1-208 0,4 1-32 16,-4 1-16-16,0-1 0 0,0 0-2992 0,0 0-608 15,0 0-112-15,0 0-16 0,24 68-288 0,-24-68-48 16,0 0-16-16,9 68 0 0,-9-68-240 0,0 64-48 15,0-64-16-15,2 65 0 0,-2-65-240 0,-2 59-32 16,2-59-16-16,-3 52 0 0,3-52-144 0,0 0-224 16,0 47 48-16,0-41 16 15,0-6-608-15,0 0-112 0,0 0-16 0,7-9-16 16,-1-1-160-16,0-11-16 0,3 1-16 0,-3-3 0 16,3-3-784-16,0-2-160 0,5-2-16 0,-5 0-16 15,6-6 640-15,-4-4 128 0,6 1 32 0,2-2 0 0,-2 5 1712 0,0 4 336 0,-2 6 80 0,0 7 16 16,-6 4 1136-16,1 7 240 0,-10 8 32 0,0 0 16 15,0 0-1024-15,0 0-208 0,0 0-32 0,0 0-16 16,0 0-96-16,28 66-16 0,-28-66 0 0,0 43 0 16,0-43-368-16,0 0-80 0,0 53 0 0,0-53-16 15,0 0-432-15,0 43 0 0,0-43 128 0,0 0-128 16,0 0-496 0,0 0-128-16,0 0-16 0,5 49-16 15,-5-45-480-15,0-2-80 0,0 1-32 0,0-3 0 0,4 2-1440 0,-4-4-272 0,0 2-64 0,0-7-16 16,2 1-1632-16,2-1-336 0,-4-3-64 0,4 1-16 15,1 0 5088-15,1-1 928 0,-2 5 224 0,1 1 64 16,-1-2 2704-16,2 4 560 0,-6 2 96 0,0 0 32 16,0 0-1904-16,0 0-368 0,0 0-80 0,0 0-16 0,0 0-1088 15,0 0-208-15,62 55-48 0,-62-55-16 16,0 0-240-16,0 0-64 0,0 0 0 0,0 0 0 0,0 0-384 0,0 0-64 16,0 0-128-16,0 0 176 15,0 0-496-15,0 0-80 0,0 0-32 0,0 0 0 16,0 0-624-16,0 0-128 0,62-10-32 0,-62 3-17856 15</inkml:trace>
  <inkml:trace contextRef="#ctx1" brushRef="#br0" timeOffset="62428.77">26099 8135 25791 0,'2'-19'1152'0,"-2"10"224"0,0 2-1104 0,0 5-272 0,-2 2 0 0,2 2 0 0,-4 3 3264 0,3 5 576 0,1-10 128 0,-4 41 32 0,4-41-2112 0,-6 79-416 0,6-28-96 0,-4 5-16 0,4 8-224 0,4-2-48 0,-4 7-16 0,0-7 0 0,0-5-304 15,0-57-64-15,6 99-16 0,-6-99 0 0,4 89-448 0,-4-89-96 0,11 82-16 0,-11-82 0 0,4 64-592 0,-4-64-128 0,0 57-32 0,0-57 0 0,0 0-624 0,5 62-128 0,-5-62-32 0,0 0 0 0,0 0 32 0,0 0 0 0,4-6 0 0,2-13 0 0,-3-1-1040 0,3-5-208 0,-2-1-32 0,7-6-16 0,2-4 1008 0,-2 0 208 0,3 5 48 0,1 0 0 16,-2-2 1632-16,2 6 336 0,4 5 64 0,-4 5 16 16,0 6 1888-16,-15 11 384 0,28-15 80 0,-28 15 16 0,0 0-1472 15,0 0-272-15,0 0-64 0,54 58-16 16,-54-58-480-16,0 0-80 0,17 71-32 0,-17-71 0 0,0 60-128 0,0-60-16 16,-7 70-16-16,1-36 0 0,6-34-432 0,-15 67 128 15,6-40-128-15,-1-1 0 16,1-2-256-16,-2-9-128 0,1 0-16 0,1-5-16 15,-4-6-672-15,3-4-128 0</inkml:trace>
  <inkml:trace contextRef="#ctx1" brushRef="#br0" timeOffset="63147.27">26488 7816 5519 0,'-9'9'496'0,"3"-1"-496"16,2 1 0-16,1 2 0 0,1-1 6720 0,-2-1 1264 0,4-9 240 0,-13 45 48 15,2 6-4624-15,-4 20-944 0,-4 18-176 0,2 3-32 16,0 4-1104-16,4-2-224 0,3-6-32 0,1-7-16 16,7-15-480-16,2-8-112 0,0-7-16 0,0-51 0 15,8 77-512-15,-8-77 0 0,0 0 0 0,22 71 0 32,-22-71-288-32,0 0-160 0,0 0-48 0,0 0 0 15,62 47-144-15,-62-47-16 0,0 0-16 0,0 0 0 16,77 4-80-16,-77-4-16 0,47-10 0 0,-47 10 0 0,49-18 272 0,-49 18 48 15,45-25 16-15,-22 6 0 0,-1-1 208 0,-1-1 32 0,-2 4 16 0,-4-6 0 16,0 5 176-16,-2-1-128 0,-7 2 128 0,-1 2-128 16,3 4 0-16,-12 1 0 0,0 1 0 0,-1 1 0 15,-5 1 128-15,-1-1 0 0,-2 5 128 0,-8-1-128 16,-1 0 224-16,1 4-32 0,-2 0 0 0,3 0 0 0,-3 4-192 0,2 3 144 16,3 1-144-16,1 1 128 0,0 4-128 0,4-1 0 15,-1 6 0-15,7 1-176 0,7-19 176 0,-9 38 0 16,9-38 0-16,0 0 0 0,0 0 0 0,24 73 0 15,-24-73 192-15,0 0-64 0,0 0 176 0,71 66 32 16,-71-66 16-16,0 0 0 0,77 19-160 0,-77-19-16 16,0 0-16-16,79-8 0 0,-79 8-320 0,57-17-64 15,-57 17-16-15,52-24 0 16,-27 7-592-16,3 2-128 0,-4-4-32 0,-3 0 0 16,-2 1-2384-16,0 1-464 0,-6 0-112 0,-13 17-16 15,17-27 1712-15,-13 18 336 0,-4 9 64 0,5-13 0 0,-5 13 4288 0,-2-4 832 16,-3 4 192-16,5 0 16 0,-4 4-272 0,4-4-64 0,0 0-16 0,0 0 0 15,-13 32-1552-15,13-32-304 0,0 0-64 0,-2 58-16 16,2-58-160-16,0 0-16 0,0 73-16 0,0-73 0 16,2 59-144-16,-2-59-16 0,0 48-16 0,0-48 0 15,0 0-272-15,4 57-48 0,-4-57-16 0,0 0 0 16,0 0-336-16,0 0-144 0,0 0 128 0,0 0-128 16,0 0 0-16,0 0-320 0,0 0 48 0,9-25 16 31,-7 1-544-31,0-4-96 0,3-2-32 0,1-12 0 0,3 3 80 15,1-8 16-15,-1 2 0 0,1-8 0 0,1 2 384 0,2 1 64 0,2 3 32 0,4 0 0 16,-4 7 352-16,4 6 0 0,-1 4 0 0,3 4 0 16,-2 7 0-16,3 2 0 0,-22 17 0 0,40-18 0 15,-40 18 0-15,53-10 0 0,-53 10 0 0,0 0 128 16,77 0-128-16,-77 0-192 0,0 0 32 0,0 0 16 16,73 25-576-16,-73-25-112 0</inkml:trace>
  <inkml:trace contextRef="#ctx1" brushRef="#br0" timeOffset="100100.7">2973 17932 14735 0,'-10'7'1312'0,"6"1"-1056"0,-1-3-256 0,1 3 0 15,4-2 2304-15,0-3 384 0,0 5 96 0,-4 5 16 16,4 10 976-16,0 9 208 0,4 9 48 0,0 2 0 16,5 0-2608-16,1 2-512 0,-1 2-96 0,6 2-32 15,-6 2-320-15,3-8-64 0,1 2-16 0,-4-5 0 0,1-3-224 0,-1-5-160 16,-1-7 192-16,-1-5-192 0,2 3 0 0,1-4 0 15,-5-4-192-15,1-2 48 16,0-4-304-16,1-3-64 0,-5-2-16 0,2-6 0 16,0 0-656-16,1-4-128 0,-5-3-32 0,0-4-15760 15</inkml:trace>
  <inkml:trace contextRef="#ctx1" brushRef="#br0" timeOffset="100417.67">3463 17749 911 0,'0'-3'0'0,"0"3"0"0,2 3 0 0,-2-3 0 0,0 0 2912 0,0 0 496 0,-2 0 112 0,2 4 0 0,2 4 1824 0,-2 1 352 0,0 4 80 0,4 2 16 0,-4 8-2992 0,3 3-608 0,-1 6-112 0,2 4-32 0,2 1-1072 0,-1 1-208 0,3 5-64 0,1 2 0 0,1 8-144 0,-1 1-48 0,0 1 0 0,3-2 0 0,1-5-272 0,-4-1-64 0,1-1-16 0,1-3 0 0,-2-2-160 0,5-5 0 0,-3 0 0 0,2-5 0 0,-4-2-384 0,3-7-144 0,1-3-48 0,-4-8 0 0,1-3-256 0,-1-6-64 0,-3-2-16 0,3-6 0 0,-3-3-1264 15,-1-6-256-15</inkml:trace>
  <inkml:trace contextRef="#ctx1" brushRef="#br0" timeOffset="100668.14">3867 17563 14735 0,'-4'8'1312'0,"2"-2"-1056"16,2-3-256-16,0 3 0 0,0-2 3504 0,0 7 640 16,0 8 128-16,-3 15 16 0,3 11-1072 0,5 9-208 15,3 6-64-15,3 6 0 0,8 2-1920 0,-6-1-384 16,4-1-64-16,0 2-32 0,0 0-224 0,0-5-64 0,-2-6 0 0,4-5 0 16,-4-6-256-16,3-9 0 0,1-3 128 0,-2-4-128 31,6 0-480-31,-23-30-160 0,37 45-16 0,-37-45-18160 0</inkml:trace>
  <inkml:trace contextRef="#ctx1" brushRef="#br0" timeOffset="101102.4">4371 17731 11967 0,'-4'2'1072'0,"0"-1"-864"16,2 1-208-16,2 2 0 0,0-4 2544 0,0 4 464 15,0 3 80-15,0 7 32 0,0 4 368 0,0 7 80 16,6 3 16-16,3 2 0 0,1 8-1856 0,5-1-352 15,0 8-80-15,4 2-16 0,-1 0-640 0,3-4-144 16,2-3-32-16,-5-4 0 0,3-6-64 0,-21-30-16 16,38 41 0-16,-38-41 0 0,0 0-144 0,0 0-48 0,0 0 0 15,86 19 0-15,-71-30-192 0,0-12 128 16,-2-3-128-16,-1-4 0 0,1-6 128 0,-4-5-128 16,1 5 0-16,-7-4 0 0,3-5 0 0,-2 0 128 0,-4-2-128 0,0 4 0 15,-2 5 0-15,0 5 0 0,-7 3-144 0,-6 5 144 16,0 6-288-16,-4 1 32 0,-6 2 16 0,-3 7 0 15,0 0 48-15,-2 9 16 0,-2 3 0 0,4 3 0 16,3 3-80-16,5 5 0 0,1 6-16 0,0 1 0 31,10 5-320-31,-3 1-64 0,9 5-16 0,-1-4-11376 0,8-4-2288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5-08T15:29:45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22299 868 26719 0,'0'-4'2368'16,"0"3"-1888"-16,0 1-480 0,0 0 0 15,0 0 2448-15,0 0 400 0,0-4 80 0,0 0 16 16,-4 2-1104-16,3-2-224 0,-3 1-32 0,-2 1-16 16,1 2-752-16,-5 0-160 0,1 0-16 0,-1 3-16 0,-5 3-272 0,-2 4-48 15,-1-3-16-15,-7 2 0 0,-1 3-288 0,-2 3 0 16,-6 0 128-16,0-2-128 0,-4 4-192 0,-5-2-112 15,4 2-16-15,-4-2 0 16,-4 4-192-16,3-6-32 0,5 2-16 0,-2 0 0 16,7 0 64-16,4-4 16 0,5 0 0 0,6-3 0 0,1 1 144 0,3-1 16 15,5-6 16-15,1 1 0 16,3 1-176-16,-1-2-32 0,1 2-16 0,0-2 0 16,-1 0-1248-16,-1 3-240 0,5-5-48 0,-3 4-12960 0</inkml:trace>
  <inkml:trace contextRef="#ctx0" brushRef="#br0" timeOffset="284.27">21606 791 19343 0,'-4'-9'848'0,"-2"3"192"0,3 2-832 0,-1 2-208 0,2 2 0 0,-2 0 0 15,-1 2 2848-15,-3 2 528 0,1 2 96 0,-7 3 32 0,-1 2-992 0,-7 6-192 0,1 4-32 0,-3 7-16 0,-1 0-1472 0,3 6-288 0,1 0-64 0,2 4-16 0,0 1-80 0,1-1-16 0,3-3 0 0,1-3 0 0,5 2-80 0,3-6-32 0,1 6 0 0,5-34 0 0,-8 64-32 0,8-64 0 0,0 0 0 0,8 75 0 0,-8-75-192 0,0 0 176 0,0 0-176 0,0 0 160 0,52 73-160 0,-52-73 0 0,0 0 0 0,68 14 0 0,-68-14 0 0,58-4 0 0,-24-2-192 0,0-3 192 16,4-1-496-16,1 1 32 0,-7 0 0 0,2-3 0 15,0 3-688-15,-4 1-144 0</inkml:trace>
  <inkml:trace contextRef="#ctx0" brushRef="#br0" timeOffset="1202.83">20069 915 9215 0,'-29'-34'816'0,"20"17"-656"0,3 2-160 0,-1 4 0 0,5 7 4736 0,2-1 896 0,0 1 192 0,0-2 48 0,0-3-2464 0,0-1-480 0,0-3-112 0,0 4 0 0,2 1-1616 0,2 5-320 0,-4 3-64 0,3 9-16 0,-3-9-320 0,0 0-64 0,25 71-16 0,-25-71 0 0,30 104 48 0,-15-38 16 0,2-2 0 0,-17-64 0 0,30 124-128 0,-30-124-16 0,24 114-16 0,-24-114 0 0,23 107-304 0,-23-107 128 0,15 81-128 0,-15-81 0 16,11 66 192-16,-11-66-64 0,0 0 0 0,8 69-128 0,-8-55 160 0,0-5-160 0,-4-9 128 0,0 0-128 0,-2-6 0 0,1-1 0 0,-1-3 0 0,-1-1 0 0,1-11 0 0,-3-3-272 16,-3-5 32-16,5-6 16 0,1-7 0 0,-3-6 0 15,3-5 0-15,2-6 0 0,3 0 48 0,2-6 16 16,3 2 0-16,6 2 0 0,5 2 16 0,0 11 0 16,3 9 0-16,-3 7 0 0,4 4 144 0,2-1 0 15,5 2-144-15,8-4 144 0,-4 6 0 0,4 0 0 16,4-1 0-16,-1 3 0 0,-1 5-144 0,-2 0 144 15,-2 4-192-15,-2 6 192 16,-2-1-512-16,-7 5 16 0,-21 5 0 0,0 0 0 16,0 0-416-16,0 0-96 0,78 24-16 0,-78-24-17200 0</inkml:trace>
  <inkml:trace contextRef="#ctx0" brushRef="#br0" timeOffset="1507.86">20525 1139 27647 0,'-4'7'1216'0,"4"-7"256"0,-3 2-1168 0,3-2-304 0,0 0 0 0,0 0 0 16,0 0 2608-16,3 2 464 0,-3 0 80 0,4 2 32 16,6 1-1728-16,-5-1-352 0,-5-4-64 0,0 0-16 15,0 0-272-15,0 0-64 0,0 0-16 0,68 68 0 16,-68-68-288-16,0 0-64 0,0 0-16 0,0 0 0 16,0 0-176-16,77 58-128 0,-77-58 144 0,0 0-144 15,0 0 0-15,0 0 128 0,71 0-128 0,-52-11 0 16,-4-1 0-16,-2 1-208 0,2-8 32 0,-5 1 16 15,1-3-224-15,-3-4-64 0,-3 1 0 0,-5 1 0 0,0-5 192 16,-7 4 16-16,-1-1 16 0,-9-3 0 0,2 6 16 0,0-1 0 16,-4 4 0-16,-1 2 0 0,-3 2 0 0,-1 4 0 15,1 7 0-15,2-1 0 0,6 7 16 0,-3 1 16 16,3 7 0-16,1-1 0 0,1 1-16 0,6 5-16 16,-1-4 0-16,3 2 0 15,5 0-544-15,0-13-96 0,0 0-32 0,0 0-10672 16,0 0-2144-16</inkml:trace>
  <inkml:trace contextRef="#ctx0" brushRef="#br0" timeOffset="2138.09">22771 71 34095 0,'0'-11'1504'0,"0"4"320"0,4 5-1456 16,-4-2-368-16,0 4 0 0,0 4 0 0,3-2 1392 0,-3 7 208 0,0-9 32 0,0 0 16 0,21 96-544 0,-21-96-96 0,13 128-32 0,-7-55 0 0,-6-2-256 0,-4 6-48 0,2 15-16 0,-5 14 0 0,-3 3-272 0,-1-2-48 0,2-10-16 0,-1-6 0 0,1-16-320 0,3-7 0 0,-3-10 0 0,3-2 0 0,-3-1-320 0,-1-12-128 0,1 0-16 0,3-13-16 0,-3-5 16 0,1-8 0 0,3-8 0 0,1-3 0 0,2-10-112 0,-3-4 0 0,3-1-16 0,0-8 0 0,4-7 0 0,1-7 0 0,7-10 0 0,-1-2 0 0,6 0 592 0,4 3 0 0,0 1 0 0,5 5 128 0,-1 2 288 0,7 8 48 0,-2-1 16 0,-2 10 0 0,6 8 128 0,-32 7 32 0,62 7 0 0,-62-7 0 0,0 0-128 0,87 45-32 0,-87-45 0 0,0 0 0 0,71 85-112 0,-71-85-32 0,30 73 0 0,-30-73 0 0,13 68-96 0,-13-68-32 0,0 60 0 0,0-60 0 0,-16 56-48 0,4-29-16 0,-3-3 0 0,-4-5 0 0,3-2 48 0,-5-4 16 0,-2 0 0 0,-3-9 0 0,-2 1-208 0,-6-8 0 0,-4-3 0 0,5-2 0 0,-1-3-560 0,4-2-144 0,3-2-48 15,3 0 0-15,-2-8-416 0,3 3-96 0,-1-3-16 0,-1 2-17856 16</inkml:trace>
  <inkml:trace contextRef="#ctx0" brushRef="#br0" timeOffset="4547.17">23077 2875 14735 0,'0'-4'1312'0,"-3"-1"-1056"0,3 1-256 0,-2 2 0 0,2 0 2944 0,0 0 544 0,-4-1 96 0,4-1 32 0,0-4 96 0,-6-1 0 0,2 0 16 0,-1-6 0 0,-1 1-2064 0,2 5-400 0,-5-2-96 0,3-1-16 0,-1 5-288 0,-3-1-64 0,1 3-16 0,2-1 0 0,-7 2-400 0,1 1-96 0,2 3-16 0,-8 0 0 0,4 1-272 0,-4 5 0 0,1 2 0 0,-1 1 0 0,4 0-320 0,0 5-32 0,-4 1 0 0,0 3 0 0,4 5-32 0,0 3-16 0,0-3 0 0,6 5 0 0,-5 0 112 0,5 4 32 0,3 2 0 0,1 2 0 0,5-36 64 0,-4 69 0 0,4-69 16 0,6 66 0 16,-6-66 176-16,0 0 0 0,37 71 0 0,-37-71-128 0,0 0 128 16,0 0 192-16,81 46-32 0,-81-46-16 0,0 0-16 0,77 7 0 15,-77-7 0-15,58-4 0 0,-58 4-128 0,53-11 0 16,-53 11 0-16,43-13 0 0,-43 13-176 0,40-15-112 15,-40 15-32-15,28-13 0 16,-28 13-640-16,24-12-144 0</inkml:trace>
  <inkml:trace contextRef="#ctx0" brushRef="#br0" timeOffset="4967.84">22371 2977 19343 0,'5'-15'848'0,"-1"7"192"15,-4 2-832-15,2 1-208 0,-2 5 0 0,0-4 0 16,0 2 2384-16,-2 0 432 0,2 0 96 0,-4-5 16 16,-1-1 144-16,-3 5 16 0,1-3 16 0,-3-1 0 15,-3 1-1808-15,-2 4-352 0,0-2-80 0,-2 4-16 0,0 0-208 0,-7 2-64 16,1 2 0-16,-5 0 0 0,7 1-448 0,-7 5-128 15,-6-1 0-15,-9 4 0 16,0 8-592-16,-6 0-144 0,-4 3-32 0,3 2 0 16,-1-1-80-16,4 3-32 0,-2-4 0 0,6 5 0 15,7-5-816-15,6 0-160 0,2-3-48 0,7-4 0 16,6 0-1120-16,6-4-240 0</inkml:trace>
  <inkml:trace contextRef="#ctx0" brushRef="#br0" timeOffset="5295.66">21640 2945 16575 0,'-4'0'1472'0,"0"2"-1168"0,2-1-304 0,-2-1 0 16,4 0 2672-16,-3 4 464 0,1-4 112 0,-8 6 16 15,1 0 96-15,0 1 32 0,-5 4 0 0,3 2 0 16,2-3-2432-16,-1 1-464 0,1 2-112 0,0 2 0 15,3-3-224-15,0 1-32 0,3 2-128 0,-3-2 192 16,2 2-192-16,0 0 0 0,3-2 0 0,1 0 0 16,0-13 0-16,0 0 0 0,0 0 0 0,0 0 0 15,1 64 0-15,-1-64 0 0,0 0 0 0,0 0 0 16,0 0 0-16,29 64 0 0,-29-64 0 0,0 0 0 16,0 0 0-16,75 47 0 0,-75-47 0 0,0 0 0 0,97 19 128 15,-97-19-128-15,83 0 0 0,-83 0 0 0,90-6 0 0,-90 6-160 16,96-9 0-16,-96 9 0 15,87-10-976-15,-87 10-192 0</inkml:trace>
  <inkml:trace contextRef="#ctx0" brushRef="#br0" timeOffset="5846.76">19926 3041 11055 0,'-12'-12'976'0,"9"7"-784"0,-1 1-192 0,2-4 0 0,2 6 3328 0,-4-1 640 0,4 1 112 0,0 0 16 0,0 0-224 0,-4-4-48 0,4 3-16 0,-1 3 0 0,2 0-2496 0,3 9-496 0,-4-9-112 0,0 0 0 0,28 66-400 0,-28-66-80 0,36 88-16 0,-36-88 0 0,43 115 64 0,-43-115 16 0,42 116 0 0,-42-116 0 0,28 100-64 0,-28-100-16 0,24 86 0 0,-24-86 0 0,15 68-80 0,-15-68-128 0,0 0 176 0,6 53-176 0,-6-44 256 0,4-5-48 0,-8 1-16 0,4-5 0 0,-2-3-192 0,2-3 144 0,0-3-144 0,-4-6 128 0,4-4-128 0,0-6 0 0,0-3-160 0,4-6 160 0,-4-5-384 0,6 1 32 15,-2-9 0-15,3-1 0 0,1-1 0 0,-3 2 0 16,6 3 0-16,-1 3 0 0,3 5 144 0,-4 3 16 15,6 1 16-15,0 2 0 0,4-4 176 0,0 6 0 16,0 3 0-16,-4 4-128 0,4 5 128 0,-4 0 0 0,4 1 0 16,3 2 0-16,3 2-272 0,-7 4 16 15,3 1 16-15,-21 6 0 16,0 0-688-16,0 0-144 0,68-6-16 0,-68 6-16192 0</inkml:trace>
  <inkml:trace contextRef="#ctx0" brushRef="#br0" timeOffset="6080.76">20756 2753 15663 0,'0'-2'1392'0,"0"2"-1120"0,0 0-272 0,0 0 0 16,0 0 3344-16,0 2 624 0,0 2 112 0,0 3 16 15,0 5-720-15,-3 6-160 0,1 7-16 0,2 9-16 16,-4 3-2032-16,0 1-416 0,2 11-80 0,-1 0-16 15,-3 7-288-15,6 2-64 0,0 6-16 0,6 2 0 0,-3-4-272 0,3-2-272 16,3-4 48-16,-5-3 16 16,4 5-752-16,-1-5-160 0</inkml:trace>
  <inkml:trace contextRef="#ctx0" brushRef="#br0" timeOffset="7651.91">20627 4495 11055 0,'0'0'976'0,"0"-6"-784"0,0 3-192 0,-4 3 0 0,4-4 2224 0,0 2 400 0,-2-4 64 0,2-5 32 0,-4 0 960 0,-1-8 192 0,1 4 32 0,-6-2 16 0,1 4-1984 0,-2 0-400 0,-2 3-64 0,-1 1-32 0,-1 0-800 0,0 3-176 0,-3 0-16 0,-1 4-16 0,-2 1-112 0,2 2-32 0,-5 3 0 0,0 6 0 0,-1 3-96 0,-3 2-32 0,9-4 0 0,4 4 0 0,0 2-160 0,-2 4 0 0,2 7 0 0,-4 4 0 0,8 2 0 0,-2 1 0 0,7 1 0 0,1-4 0 0,5-4-336 0,0-28 48 0,0 0 16 0,20 60 0 16,-20-60-112-16,0 0-32 0,0 0 0 0,0 0 0 16,92 10-112-16,-92-10-32 0,53-23 0 0,-25 10 0 0,0-4 64 15,-3 0 16-15,3 0 0 0,-4 4 0 0,-5-2-112 16,0 6-32-16,2-1 0 0,-21 10 0 0,0 0 400 0,43-17 80 0,-43 17 16 0,0 0 0 16,0 0 912-16,0 0 192 0,0 0 48 0,0 0 0 15,0 0-64-15,0 0 0 0,52 61 0 0,-52-61 0 16,0 0-464-16,0 0-112 0,0 0 0 0,0 0-16 15,34 62-368-15,-34-62 144 0,0 0-144 0,0 0 0 16,0 0 0-16,0 0-256 0,81 28 32 0,-81-28 0 16,0 0-272-16,0 0-48 0,77 5-16 0,-77-5 0 15,0 0-960-15,0 0-192 0,88 17-32 0,-88-17-16 16,0 0-912-16,0 0-176 0,87 17-32 0,-87-17-16 16,0 0 800-16,0 0 176 0,56-9 16 0,-50 1 16 0,1 3 1888 0,-1-1 544 15,-4-3 32-15,2 3 0 0,-4-3 1600 0,0-1 336 16,0-5 64-16,0 2 16 0,-6 0-496 0,6 2-112 15,-7-4 0-15,5 5-16 0,-4-3-704 0,-1 2-144 16,1-2-32-16,-3-1 0 0,-3 3-448 0,5-2-112 16,-3 2-16-16,1 1 0 0,0 1-256 0,1 3-48 15,-1-1-16-15,1 1 0 0,2 2-48 0,-3 3-16 16,3 1 0-16,-3 1 0 0,3 3-128 0,-1 2 0 0,1 3 0 0,1 4 0 16,-1 2 0-16,2 4-176 0,-1 4 16 15,5 3 0-15,-4 6 160 0,4-32-160 0,4 71 160 0,-4-71-160 16,15 74 160-16,-15-74 0 0,0 0-144 0,30 67 144 15,-30-67-272-15,0 0 16 0,0 0 0 0,0 0 0 16,77 15 64-16,-58-30 0 0,-1-5 16 0,1-7 0 16,0-1 176-16,0-6 0 0,1-5 0 0,-5-1 0 15,0-3 0-15,2 0 0 0,-2-10 0 0,4 1 0 16,-4-5-304-16,-4 3 32 0,3-3 0 0,-5 9 0 16,0-7 272-16,-3 2-192 0,-2 7 192 0,-2-3-160 15,0 7 160-15,-4 8 0 0,0 8 0 0,2 7 0 16,-6 6 192-16,2 4 0 0,1 3 16 0,1 6 0 15,-6 2 288-15,6 6 48 0,-5 1 16 0,-1 8 0 16,5 5-240-16,-3 3-64 0,-2 9 0 0,3 3 0 0,-1 3 32 0,2 7 0 16,1 5 0-16,1 3 0 0,-2 1 928 0,2-3 176 15,0-1 32-15,2 1 16 0,4 2-896 0,2 1-176 16,1-3-48-16,-7-53 0 0,21 95-320 0,-21-95 0 16,32 72 0-16,-32-72 0 15,0 0-1424-15,49 77-208 0,-49-77-32 0,0 0-16 16,0 0 592-16,71 69 128 0,-71-69 32 0,0 0-17216 15</inkml:trace>
  <inkml:trace contextRef="#ctx0" brushRef="#br0" timeOffset="8102.84">21790 4538 18431 0,'-6'-3'1632'0,"1"-1"-1312"0,1 2-320 0,0 2 0 0,2 0 3696 16,-1-4 656-16,-3 2 144 0,-7-3 32 0,-2 1-1904 0,0-4-384 0,-4 3-80 0,4 1-16 0,2 6-1264 0,0-2-256 0,1 6-48 0,-1-3-16 0,2 7-320 0,1 1-64 0,-3 4-16 0,4 4 0 0,-1 3-160 0,1 8 0 0,0-1-192 0,1 6 192 0,4 7-256 0,-1 1 64 0,5 4 0 0,-4-6 16 0,4-41-80 0,4 62 0 0,-4-62-16 0,0 0 0 0,0 0-128 0,0 0-32 0,0 0 0 0,0 0 0 0,73 32 144 0,-54-54 32 0,2-8 0 0,5-10 0 0,-2-5 48 0,1 2 16 0,-7 1 0 0,3-1 0 15,-2-2-512-15,3-6-112 0,-1-5-16 0,-2-2 0 16,2-4 448-16,-4 0 96 0,-1 3 16 0,-2 1 0 0,-5 0 848 16,-3 3 192-16,-3 3 16 0,-3 3 16 0,0 9-224 0,-3 1-32 15,1 3-16-15,-6 10 0 0,3 2-48 0,-1 7-16 16,-3 5 0-16,3 7 0 0,-2 3 1008 0,3 4 208 16,-5 7 48-16,5 6 0 15,-5 2-1728-15,5 9-576 0,-5 8 0 0,7 6 0 0,-3 7 576 0,2 5 288 16,4-1-32-16,0 0 0 0,0-4 16 0,4 2 0 15,-4-1 0-15,6 9 0 0,-1 3 0 0,3 6 0 16,3-1 0-16,2 1 0 0,4-4-272 0,-17-62 0 16,32 104 0-16,-32-104 0 15,34 77-560-15,-34-77-160 0,30 67-48 0,-30-67 0 16,0 0-480-16,51 72-96 0,-51-72-32 0,0 0-17984 0</inkml:trace>
  <inkml:trace contextRef="#ctx0" brushRef="#br0" timeOffset="8720.15">22818 4452 2751 0,'-6'-10'256'0,"3"5"-256"0,-1-3 0 0,2 3 0 0,2 3 3936 0,0 0 736 0,0 0 160 0,-4-2 32 0,2 1-512 0,0 1-80 0,2-4-32 0,-2 4 0 0,4 2-2048 0,0 8-400 0,-2-8-96 0,0 0-16 0,0 0-864 0,30 71-176 0,-30-71-48 0,29 71 0 0,-29-71-112 0,26 83-32 0,-26-83 0 0,22 81 0 0,-22-81-192 0,15 68-64 0,-15-68 0 0,0 0 0 0,19 62-192 0,-19-62 0 0,0 0 0 0,0 0 0 0,0 0 0 0,0 0 0 0,0 0 0 0,0 0 0 0,0 0-224 0,0 0 64 0,0 0 16 0,4-12 0 0,-4-5 144 0,0-1-208 0,0-7 80 0,0-3 128 0,2 0-272 0,2-2 64 0,-1-8 16 0,-1 1 0 15,2-1 64-15,2-5 128 0,-1-6-208 0,3 4 80 16,1-4 128-16,1 11 0 0,-1 5 0 0,-2 4-128 15,3 7 128-15,-3 11 0 0,3-3 0 0,-5 9 0 16,-5 5 0-16,0 0-128 0,0 0 128 0,0 0 0 16,0 0-432-16,0 0 0 0,77 34 0 0,-77-34 0 15,0 0-688-15,0 0-144 0,81 63-16 0,-81-63-16096 16</inkml:trace>
  <inkml:trace contextRef="#ctx0" brushRef="#br0" timeOffset="9038.32">23399 4328 32255 0,'0'-6'1424'0,"0"2"304"0,0 3-1392 0,0-3-336 15,0 4 0-15,1-4 0 0,3 2 2080 0,0 2 352 16,2-4 64-16,-6 4 0 0,0 0-1344 0,0 0-256 16,62-5-64-16,-62 5-16 0,0 0-416 0,0 0-80 15,0 0 0-15,67 47-16 0,-67-47-304 0,0 0 0 16,0 0 0-16,19 73 0 0,-19-73-288 0,-4 43-16 15,1-18 0-15,-5-3 0 0,1 3 48 0,-3-1 0 0,-1 1 0 0,-2-5 0 16,3-1 48-16,-1-2 16 0,2-2 0 0,1-4 0 16,6 2 0-16,-3-9 16 0,5 4 0 15,-4-5 0-15,4 1 176 0,0-4 0 0,4 2 0 0,1 2 0 16,-5-4 0-16,0 0 144 0,0 0 0 0,0 0 0 16,0 0 48-16,74 9 16 0,-74-9 0 0,0 0 0 15,71 11-208-15,-71-11-192 0,0 0 48 0,71 4 0 16,-71-4-432-16,0 0-64 0,72 6-32 15,-72-6-17568-15</inkml:trace>
  <inkml:trace contextRef="#ctx0" brushRef="#br0" timeOffset="9222.4">24177 4615 29487 0,'0'0'2624'0,"0"2"-2112"16,0 0-512-16,0-2 0 0,0 2 2608 0,0 2 400 15,0-2 96-15,-4 5 16 0,4 4-1136 0,-6 6-240 16,2 2-32-16,-5 4-16 0,3 3-736 0,-7 0-160 16,2 3-32-16,-2-1 0 0,2 0-912 0,1-4-192 15,-3-1-48-15,4 1-14080 16,3-3-2816-16</inkml:trace>
  <inkml:trace contextRef="#ctx0" brushRef="#br0" timeOffset="9741.5">24686 4134 12895 0,'-9'-9'1152'0,"1"3"-928"0,6 3-224 0,-2 3 0 0,4-4 3296 0,-3 2 608 16,1 2 128-16,2 0 32 0,-6 0-240 0,4 0-48 15,0 2-16-15,2 2 0 0,0-4-2240 0,0 0-448 16,0 0-96-16,0 0-16 0,34 80-304 0,-34-80-64 15,0 0-16-15,34 85 0 0,-34-85-144 0,0 0-48 16,28 86 0-16,-28-86 0 0,0 0-224 0,15 72-160 16,-15-72 192-16,0 0-192 0,6 62 0 0,-6-62 0 15,-2 34 0-15,-2-21 0 0,4-8 0 0,-5 1 0 16,1-2 0-16,0-4 0 0,-2-2 0 16,1-2-224-16,-1-5 16 0,2-1 0 15,-1-5-272-15,5-3-48 0,-4-7-16 0,4-3 0 0,0-4 224 0,4-4 32 16,1-7 16-16,5 0 0 0,-1 5 272 0,6 1-192 15,-2 1 192-15,2-2-160 0,0 6 160 0,4 6 0 0,-4 2 0 16,0 5 0-16,0 2 0 0,2 6 256 0,-2 1-64 0,-15 10-16 16,0 0-176-16,55-11 0 0,-55 11 144 0,0 0-144 15,0 0-256-15,81 6-112 0,-81-6-16 0,0 0-16 32,0 0-448-32,0 0-96 0,80 39-16 0,-80-39-17504 0</inkml:trace>
  <inkml:trace contextRef="#ctx0" brushRef="#br0" timeOffset="10275.54">25411 3822 23951 0,'-3'0'2128'0,"3"0"-1696"0,-4 2-432 0,2 0 0 0,2 4 2848 0,0-4 480 0,0-2 112 0,0 0 16 0,-13 41-1088 0,13-41-224 0,-10 62-32 0,10-62-16 0,-3 83-912 0,3-83-176 0,-2 86-48 0,2-86 0 0,0 90-320 0,0-90-80 0,0 83-16 0,0-83 0 0,0 81-400 0,0-81-144 0,-4 88 0 0,2-37 144 0,2 3-848 0,0 3-160 0,-4 1-32 0,4-4-13248 0,-3 3-2624 0</inkml:trace>
  <inkml:trace contextRef="#ctx0" brushRef="#br0" timeOffset="11014.46">25462 4476 20271 0,'0'0'1792'0,"0"0"-1424"16,0 0-368-16,0 0 0 0,0 0 2672 0,0 0 464 16,-2 44 80-16,2-44 32 0,0 0-672 0,0 71-128 15,0-71-16-15,0 0-16 0,15 77-1456 0,-15-77-304 16,0 0-48-16,0 0-16 0,30 66-192 0,-30-66-32 15,0 0-16-15,0 0 0 0,0 0-128 0,0 0-32 16,0 0 0-16,0 0 0 0,60 49 16 0,-60-49 0 16,0 0 0-16,0 0 0 0,0 0-16 0,0 0-16 0,31-17 0 0,-26 5 0 15,5-3 0-15,-3-3 0 0,2-5 0 0,3-7 0 16,-3-4-176-16,4-5 0 0,-7 11 0 0,3-1 0 16,1-10-448-16,-5-2 48 0,-1-5 0 0,2-1 0 15,-2-1 80-15,-8-3 0 0,0 2 16 0,-2-4 0 16,-3 5 112-16,-6-1 32 0,2 2 0 0,-2 5 0 15,2 7 160-15,-2 3-128 0,3 2 128 0,-3 7-128 16,2 2 128-16,0 6 0 0,2 2 0 0,-2 4 0 16,1 3 0-16,3 2 0 0,-1 3 0 0,1 1 0 15,0 0 0-15,3 0 0 0,-3 1-128 0,5 1 128 16,-2 4-192-16,2-4 32 0,3 2 16 0,-1-1 0 16,2 3-176-16,0-2-48 0,0-4 0 0,0 0 0 15,0 0-384-15,0 0-80 0,0 0 0 0,0 0-10880 16,28 69-2176-16</inkml:trace>
  <inkml:trace contextRef="#ctx0" brushRef="#br0" timeOffset="11288.64">25887 4561 38703 0,'-4'11'1712'0,"4"-1"352"0,-4-5-1648 0,2 3-416 0,2-3 0 0,-3 1 0 0,3-6 1200 0,0 0 144 0,0 0 48 0,-6 54 0 0,6-54 80 16,-13 53 32-16,7-27 0 0,-3-1 0 0,3-1-992 0,-3-1-192 0,-1-1-32 0,1 1-16 0,-4-1-912 0,2-1-176 0,1 0-32 0,-3-1-13488 0,2-3-2688 0</inkml:trace>
  <inkml:trace contextRef="#ctx0" brushRef="#br0" timeOffset="11694.37">26293 3946 23951 0,'0'0'1056'0,"0"0"224"0,0 0-1024 0,0 0-256 16,0 0 0-16,0 0 0 0,0 0 3312 0,0 0 592 16,0 0 128-16,0 0 32 0,0 0-2208 0,0 0-432 15,0 0-80-15,0 0-32 0,28 68-464 0,-28-68-80 16,0 0-32-16,19 77 0 0,-19-77-208 0,9 62-32 16,-9-62-16-16,10 77 0 0,-10-77-96 0,5 83-32 15,-5-83 0-15,0 77 0 0,0-77-112 0,4 81-32 16,-4-81 0-16,-4 67 0 0,4-67-208 0,0 53 144 15,0-53-144-15,0 0 128 0,-9 43-128 0,9-39 0 16,0-4 144-16,-4 0-144 0,2-4 0 0,2-5 0 16,0-4 0-16,0-2-128 0,0 0-192 0,0-8-48 15,2-5 0-15,6-6 0 0,-3-7 48 0,1-4 0 0,1-1 0 0,3-6 0 16,1 3 80-16,-2-4 32 0,5-5 0 0,1 5 0 16,-6 6 208-16,6 8 0 0,-4 5-160 0,2 6 160 15,1 4 0-15,-3-1 0 0,2 8 0 0,2 6 0 16,-6-2 0-16,5 7 0 0,-3-1 0 0,-11 7 128 15,0 0-128-15,0 0 0 0,56-6-160 0,-56 6 160 32,0 0-624-32,0 0-16 0,0 0-16 0,68 28 0 0,-68-28-432 15,0 0-96-15</inkml:trace>
  <inkml:trace contextRef="#ctx0" brushRef="#br0" timeOffset="11990.71">26947 4020 35935 0,'-2'0'1600'0,"2"0"320"0,0 0-1536 0,0 0-384 0,0 0 0 0,0 0 0 0,0 0 1472 0,0 0 208 0,0 0 48 0,0 0 16 0,0 75-416 0,0-75-96 0,2 69-16 0,-2-69 0 0,3 85-608 0,-3-85-128 0,-3 88-32 0,3-88 0 0,-2 111-240 0,2-49-48 0,-4 2-16 0,0-2 0 0,2-2-400 0,-3-7-96 0,5-53-16 0,-4 92 0 15,4-92-400-15,-9 64-64 0,9-64-32 0,0 0-19344 0</inkml:trace>
  <inkml:trace contextRef="#ctx0" brushRef="#br0" timeOffset="17274.16">21910 6091 18431 0,'-4'-2'1632'0,"3"-2"-1312"15,1 4-320-15,0-4 0 0,0 2 2400 0,0 0 416 0,0-5 64 0,-4 3 32 16,4-1 256-16,0-5 48 0,4 3 16 0,-4 5 0 16,5 2-2112-16,1 3-416 0,-6-3-96 0,0 0-16 15,0 0-64-15,41 61-16 0,-41-61 0 0,0 0 0 16,43 90-64-16,-43-90 0 0,29 86-16 0,-29-86 0 15,30 87-48-15,-30-87-16 0,24 79 0 0,-24-79 0 16,19 88-160-16,-10-39-16 0,1 3-16 0,-1-6 0 16,-9-46-176-16,9 65 0 0,-9-65 0 0,2 59 0 15,-2-31 0-15,0-28 0 0,0 37 0 0,0-25 0 16,0-3 0-16,-2-5 0 0,2-2-160 0,-3-4 160 16,-1-4-336-16,2-3 16 0,-2-4 16 0,1-6 0 15,1-6 32-15,-2-8 0 0,2-7 0 0,-2-3 0 16,4-8 912-16,-3-3 176 0,3-3 32 0,-2-1 16 15,2 2-1664-15,0 1-336 0,0 6-64 0,0 4-16 16,2 9 896-16,1-3 160 0,1 1 160 0,2 5-208 16,-1-1 208-16,5 6 0 0,-5-1-160 0,3 5 160 0,-1 5 0 0,1-2 0 15,1 3 0-15,1-1 0 0,1 0 0 0,-2 4 0 16,1-2 0-16,-1 4 0 0,1 0 0 0,1 3 0 16,2 1-144-16,0-2 144 0,2 3-320 0,-15 8 0 15,0 0 0-15,0 0 0 16,0 0-592-16,87 4-128 0</inkml:trace>
  <inkml:trace contextRef="#ctx0" brushRef="#br0" timeOffset="17908.52">22500 6158 31327 0,'0'-4'2784'0,"0"-1"-2224"0,0 3-560 0,0-2 0 0,0 0 1776 0,2 3 240 0,6-9 48 0,-3-3 16 0,9 2-832 0,1-8-160 0,5 4-48 0,3 6 0 0,-23 9-400 0,0 0-96 0,0 0-16 0,81-4 0 0,-81 4-208 0,0 0-64 0,0 0 0 0,69 52 0 0,-69-52-96 0,0 0-32 0,23 72 0 0,-23-46 0 0,-6 6-128 0,-3-2 0 0,-5 2 144 0,-4-2-144 0,3-2 0 0,-4 1 0 0,-2-1 0 0,-1-2 0 0,1 0-256 0,-5-1 16 0,5-1 16 0,2-5 0 0,-1 0-96 0,1-4-32 16,4-4 0-16,2-2 0 0,-1-3 0 0,3-2 0 0,2-4 0 0,-1-2 0 15,7 0 96-15,1-4 0 0,-2 1 16 0,4-5 0 16,4 1 240-16,1 3 240 0,-1-3-48 0,2 1-16 16,3 1 208-16,2-1 64 0,6 1 0 0,-17 7 0 15,0 0 144-15,60-13 48 0,-60 13 0 0,0 0 0 16,72-6-96-16,-72 6-16 0,0 0 0 0,84 8 0 16,-84-8-320-16,0 0-64 0,83 17-16 0,-83-17 0 15,0 0-320-15,77 28-80 0,-77-28-16 0,0 0 0 16,0 0-736-16,0 0-160 0,0 0-32 0,77 41-18688 15</inkml:trace>
  <inkml:trace contextRef="#ctx0" brushRef="#br0" timeOffset="18416.09">23207 6248 5519 0,'-6'0'496'0,"3"-3"-496"0,-1 1 0 0,2 0 0 0,-2 2 2128 0,4 0 336 0,0 0 64 0,-4 0 16 0,3 0 1488 0,-5-2 288 0,2 2 64 0,0 0 16 0,2 0-1456 0,2 0-272 0,0 0-64 0,0 0-16 0,2 0-1408 0,2 0-288 0,2 0-48 0,-1 0-16 0,3 0 64 0,1 0 16 0,-9 0 0 0,0 0 0 0,0 0-96 0,0 0-32 0,0 0 0 0,74 0 0 0,-74 0-240 0,0 0-48 0,0 0-16 0,86 13 0 0,-86-13-240 0,0 0-48 0,100 17-16 0,-100-17 0 0,73 10-176 0,-73-10 0 0,86 9 0 0,-86-9 0 0,87 13 0 16,-87-13 0-16,86 9 0 0,-86-9 0 0,72 6 0 0,-72-6 0 0,0 0 0 0,86 6 0 0,-86-6 0 0,0 0 0 16,0 0-176-16,0 0 176 0,77 13-320 0,-77-13 0 15,0 0 16-15,0 0 0 16,0 0-448-16,0 0-80 0,0 0-32 0,0 0 0 15,0 0-352-15,-7 13-64 0,-5-7 0 0,-3-6-11824 16,-3 0-2352-16</inkml:trace>
  <inkml:trace contextRef="#ctx0" brushRef="#br0" timeOffset="18694.73">23658 6042 22111 0,'0'2'480'0,"0"-2"96"0,0 0 32 0,0 0 32 0,2 0-512 0,2 0-128 0,-4 1 0 0,0-1 0 15,0 0 4016-15,0 0 784 0,0 0 144 0,71 25 48 16,-71-25-3168-16,0 0-624 0,79 34-128 0,-79-34-32 16,0 0-272-16,85 39-48 0,-85-39-16 0,0 0 0 15,73 43-384-15,-73-43-96 0,0 0-16 0,0 0 0 16,81 59-208-16,-81-59 0 0,0 0 0 0,0 0 0 16,0 0-176-16,39 71-16 0,-39-71-16 0,0 0 0 15,-2 53-48-15,-7-38-16 0,-1 4 0 0,-3-1 0 16,-2 7-48-16,-7-6-16 0,1 5 0 0,-3-1 0 15,1-3-48-15,-3 3 0 0,-8 1 0 0,-2 1 0 16,0-5-656-16,3-3-144 0,-1-2-32 0,6 0-16560 16</inkml:trace>
  <inkml:trace contextRef="#ctx0" brushRef="#br0" timeOffset="19315.68">24739 6262 11967 0,'1'-8'1072'0,"3"2"-864"0,-4 1-208 0,0 1 0 0,0 0 2624 0,0 1 464 0,2 1 112 0,2-10 0 0,-4 1 1120 0,4-6 224 0,-3-2 32 0,3 1 16 0,-4-3-2688 0,4 2-544 0,-4 0-96 0,0 1-32 0,0 3-320 0,0-2-64 0,0 5-16 0,0-3 0 0,0 0-336 0,-4-2-80 0,-1 0-16 0,1 1 0 0,-2 0-272 0,-1 1-128 0,-1 6 0 0,1-4 128 0,-3 7-128 0,-1 1-224 0,-4 1 48 0,-4 8 16 0,2 1-288 0,0 5-64 0,4-1-16 0,-8 6 0 0,-1 10 16 0,-8 8 16 0,2 9 0 0,-2 1 0 0,3 6 240 0,3 0 64 16,3 0 0-16,4-4 0 0,2-2 192 0,6-4-192 16,3-5 192-16,6-34-192 0,-5 49 0 0,5-49 16 15,0 0 0-15,0 0 0 0,0 0-48 0,35 62-16 16,-35-62 0-16,0 0 0 0,0 0 240 0,70-21-192 15,-46 8 192-15,1-6-192 0,3-3 192 0,-4-3-176 16,4-3 176-16,-1 2-160 0,1-2-48 0,-4 3-16 16,-1 1 0-16,-4 5 0 0,-2 6 224 0,-4 4 0 15,-13 9 0-15,0 0 0 0,0 0 0 0,0 0 0 16,0 0 0-16,0 0 160 0,0 0 208 0,66 46 32 16,-66-46 16-16,0 0 0 0,0 0 96 0,26 83 0 15,-26-83 16-15,0 0 0 0,19 66-224 0,-19-66-48 0,0 0-16 0,0 0 0 16,28 62-240-16,-28-62 0 0,0 0 0 0,0 0 0 31,0 0-400-31,56 58-80 0,-56-58-16 0,0 0 0 16,0 0-320-16,0 0-64 0,68 21-16 0,-68-21-11456 0,0 0-2304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535432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Slides. Credit: Keith Muller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14:cNvPr>
              <p14:cNvContentPartPr/>
              <p14:nvPr/>
            </p14:nvContentPartPr>
            <p14:xfrm>
              <a:off x="7162560" y="16920"/>
              <a:ext cx="2539800" cy="246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1B3E01-8E73-FFD1-BB8B-A110A05031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3200" y="7560"/>
                <a:ext cx="2558520" cy="24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14:cNvPr>
              <p14:cNvContentPartPr/>
              <p14:nvPr/>
            </p14:nvContentPartPr>
            <p14:xfrm>
              <a:off x="745200" y="1492560"/>
              <a:ext cx="10328760" cy="4508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54BA3E-7801-D9B4-69A8-08933CE19C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840" y="1483200"/>
                <a:ext cx="10347480" cy="45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14:cNvPr>
              <p14:cNvContentPartPr/>
              <p14:nvPr/>
            </p14:nvContentPartPr>
            <p14:xfrm>
              <a:off x="1060560" y="2142720"/>
              <a:ext cx="8836200" cy="459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A0612C-0C06-BBA0-0467-2FD657AD69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0" y="2133360"/>
                <a:ext cx="8854920" cy="46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65370</TotalTime>
  <Words>7940</Words>
  <Application>Microsoft Office PowerPoint</Application>
  <PresentationFormat>Widescreen</PresentationFormat>
  <Paragraphs>1552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 Regular</vt:lpstr>
      <vt:lpstr>CMU Bright</vt:lpstr>
      <vt:lpstr>ＭＳ Ｐゴシック</vt:lpstr>
      <vt:lpstr>宋体</vt:lpstr>
      <vt:lpstr>Arial</vt:lpstr>
      <vt:lpstr>Calibri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2883</cp:revision>
  <cp:lastPrinted>2022-11-21T23:10:47Z</cp:lastPrinted>
  <dcterms:created xsi:type="dcterms:W3CDTF">2018-10-05T16:35:28Z</dcterms:created>
  <dcterms:modified xsi:type="dcterms:W3CDTF">2024-05-08T15:40:35Z</dcterms:modified>
  <cp:category/>
</cp:coreProperties>
</file>